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2"/>
  </p:notesMasterIdLst>
  <p:sldIdLst>
    <p:sldId id="297" r:id="rId2"/>
    <p:sldId id="287" r:id="rId3"/>
    <p:sldId id="2147481711" r:id="rId4"/>
    <p:sldId id="2147481715" r:id="rId5"/>
    <p:sldId id="2147481712" r:id="rId6"/>
    <p:sldId id="263" r:id="rId7"/>
    <p:sldId id="2147480542" r:id="rId8"/>
    <p:sldId id="2147481713" r:id="rId9"/>
    <p:sldId id="2147481714" r:id="rId10"/>
    <p:sldId id="214748093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80DAF-6B19-BE46-AB7F-B2A6B4485498}" name="Schowengerdt, Brandon" initials="SB" userId="S::brandon.schowengerdt@gainwelltechnologies.com::28e060bc-f80f-42b2-be31-47f5c9cc419d" providerId="AD"/>
  <p188:author id="{02D59AF9-C4F8-6DB1-B7A9-4EDFCA4185C5}" name="Brown, Chris" initials="" userId="S::steven.brown1@gainwelltechnologies.com::dadb5727-7631-47d1-a2ef-dea5dca70e5c" providerId="AD"/>
  <p188:author id="{E58E98FC-46AE-1528-7C8B-68F85992FC49}" name="Reagan, Huston" initials="RH" userId="S::huston.reagan@gainwelltechnologies.com::96228c83-0b64-42cd-b3bc-28c2104ec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29F5"/>
    <a:srgbClr val="0AE0C4"/>
    <a:srgbClr val="7525D4"/>
    <a:srgbClr val="1931E3"/>
    <a:srgbClr val="985CDF"/>
    <a:srgbClr val="0F79CF"/>
    <a:srgbClr val="09AAC1"/>
    <a:srgbClr val="05CBB8"/>
    <a:srgbClr val="0F7CCE"/>
    <a:srgbClr val="BCF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00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9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C3C78-6107-4546-8568-2F3DC6C7F9B5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674A-BE15-4488-A67E-BF451378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1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D3F24-5C1D-4043-9A1C-53A15F4A8D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71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CCA5C-7AB5-4711-FCE4-B973221E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4647D-A90D-420C-D751-8AF8264C6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4338" y="392113"/>
            <a:ext cx="4697412" cy="264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964C3-BE8A-CC15-6276-8A75B7C81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5591C-B678-09BF-544D-EFE8153967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76563" y="8919052"/>
            <a:ext cx="631331" cy="2330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507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A853E8-D85F-5D49-95D2-E1D96ABFE2B9}" type="slidenum"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507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05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B8535-DC0F-AF47-A510-8461A80C0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2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0F8BFDE9-2109-8AC3-15D2-773B7622244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94" b="1683"/>
          <a:stretch>
            <a:fillRect/>
          </a:stretch>
        </p:blipFill>
        <p:spPr>
          <a:xfrm>
            <a:off x="428" y="0"/>
            <a:ext cx="12191144" cy="5974427"/>
          </a:xfrm>
          <a:prstGeom prst="rect">
            <a:avLst/>
          </a:prstGeom>
        </p:spPr>
      </p:pic>
      <p:sp>
        <p:nvSpPr>
          <p:cNvPr id="4" name="object 9">
            <a:extLst>
              <a:ext uri="{FF2B5EF4-FFF2-40B4-BE49-F238E27FC236}">
                <a16:creationId xmlns:a16="http://schemas.microsoft.com/office/drawing/2014/main" id="{5FD0F4A8-5E03-C90C-A728-4768A228E310}"/>
              </a:ext>
            </a:extLst>
          </p:cNvPr>
          <p:cNvSpPr/>
          <p:nvPr userDrawn="1"/>
        </p:nvSpPr>
        <p:spPr>
          <a:xfrm>
            <a:off x="5205794" y="3600569"/>
            <a:ext cx="1884891" cy="1915311"/>
          </a:xfrm>
          <a:custGeom>
            <a:avLst/>
            <a:gdLst/>
            <a:ahLst/>
            <a:cxnLst/>
            <a:rect l="l" t="t" r="r" b="b"/>
            <a:pathLst>
              <a:path w="3108325" h="3158490">
                <a:moveTo>
                  <a:pt x="0" y="0"/>
                </a:moveTo>
                <a:lnTo>
                  <a:pt x="3107863" y="0"/>
                </a:lnTo>
                <a:lnTo>
                  <a:pt x="3107863" y="3157987"/>
                </a:lnTo>
                <a:lnTo>
                  <a:pt x="2362483" y="3157987"/>
                </a:lnTo>
                <a:lnTo>
                  <a:pt x="2362483" y="726333"/>
                </a:lnTo>
                <a:lnTo>
                  <a:pt x="0" y="726333"/>
                </a:lnTo>
                <a:lnTo>
                  <a:pt x="0" y="0"/>
                </a:lnTo>
                <a:close/>
              </a:path>
              <a:path w="3108325" h="3158490">
                <a:moveTo>
                  <a:pt x="0" y="2614810"/>
                </a:moveTo>
                <a:lnTo>
                  <a:pt x="0" y="3157987"/>
                </a:lnTo>
                <a:lnTo>
                  <a:pt x="543240" y="3157987"/>
                </a:lnTo>
                <a:lnTo>
                  <a:pt x="1654996" y="2002169"/>
                </a:lnTo>
                <a:lnTo>
                  <a:pt x="1654996" y="1458992"/>
                </a:lnTo>
                <a:lnTo>
                  <a:pt x="1111756" y="1458992"/>
                </a:lnTo>
                <a:lnTo>
                  <a:pt x="0" y="2614810"/>
                </a:lnTo>
                <a:close/>
              </a:path>
            </a:pathLst>
          </a:custGeom>
          <a:ln w="14271">
            <a:solidFill>
              <a:schemeClr val="bg1">
                <a:alpha val="4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F59BF93-0854-592A-EB79-C07A66FBA604}"/>
              </a:ext>
            </a:extLst>
          </p:cNvPr>
          <p:cNvSpPr/>
          <p:nvPr userDrawn="1"/>
        </p:nvSpPr>
        <p:spPr>
          <a:xfrm>
            <a:off x="5387814" y="3277991"/>
            <a:ext cx="592999" cy="602626"/>
          </a:xfrm>
          <a:custGeom>
            <a:avLst/>
            <a:gdLst/>
            <a:ahLst/>
            <a:cxnLst/>
            <a:rect l="l" t="t" r="r" b="b"/>
            <a:pathLst>
              <a:path w="977900" h="993775">
                <a:moveTo>
                  <a:pt x="520664" y="459001"/>
                </a:moveTo>
                <a:lnTo>
                  <a:pt x="349758" y="459001"/>
                </a:lnTo>
                <a:lnTo>
                  <a:pt x="0" y="822624"/>
                </a:lnTo>
                <a:lnTo>
                  <a:pt x="0" y="993509"/>
                </a:lnTo>
                <a:lnTo>
                  <a:pt x="170905" y="993509"/>
                </a:lnTo>
                <a:lnTo>
                  <a:pt x="520664" y="629886"/>
                </a:lnTo>
                <a:lnTo>
                  <a:pt x="520664" y="459001"/>
                </a:lnTo>
                <a:close/>
              </a:path>
              <a:path w="977900" h="993775">
                <a:moveTo>
                  <a:pt x="977739" y="0"/>
                </a:moveTo>
                <a:lnTo>
                  <a:pt x="0" y="0"/>
                </a:lnTo>
                <a:lnTo>
                  <a:pt x="0" y="228506"/>
                </a:lnTo>
                <a:lnTo>
                  <a:pt x="743244" y="228506"/>
                </a:lnTo>
                <a:lnTo>
                  <a:pt x="743244" y="993509"/>
                </a:lnTo>
                <a:lnTo>
                  <a:pt x="977739" y="993509"/>
                </a:lnTo>
                <a:lnTo>
                  <a:pt x="977739" y="0"/>
                </a:lnTo>
                <a:close/>
              </a:path>
            </a:pathLst>
          </a:custGeom>
          <a:gradFill>
            <a:gsLst>
              <a:gs pos="0">
                <a:srgbClr val="B400FF"/>
              </a:gs>
              <a:gs pos="100000">
                <a:srgbClr val="B400FF">
                  <a:alpha val="37460"/>
                </a:srgbClr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E8E83B4-F458-1E9A-79D7-22A1DB7277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81AD55-A481-13A3-2C5C-92B76B3E94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2971807"/>
            <a:ext cx="3455894" cy="83099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[Subhead]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EF9E89-6FBE-E3CF-4820-1788763C5F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610100"/>
            <a:ext cx="12192001" cy="2247900"/>
          </a:xfrm>
          <a:prstGeom prst="rect">
            <a:avLst/>
          </a:prstGeom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2103BA-0439-32E4-125C-944B9BF02B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57199" y="5900741"/>
            <a:ext cx="2030234" cy="771489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355F2CBC-EA3F-C4B5-8117-B470805C2348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060" y="1170539"/>
            <a:ext cx="5015160" cy="5091339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78A59BAD-7AC1-822D-1F72-49C8393A2971}"/>
              </a:ext>
            </a:extLst>
          </p:cNvPr>
          <p:cNvSpPr/>
          <p:nvPr userDrawn="1"/>
        </p:nvSpPr>
        <p:spPr>
          <a:xfrm>
            <a:off x="10634467" y="3081199"/>
            <a:ext cx="592999" cy="602626"/>
          </a:xfrm>
          <a:custGeom>
            <a:avLst/>
            <a:gdLst/>
            <a:ahLst/>
            <a:cxnLst/>
            <a:rect l="l" t="t" r="r" b="b"/>
            <a:pathLst>
              <a:path w="977900" h="993775">
                <a:moveTo>
                  <a:pt x="0" y="0"/>
                </a:moveTo>
                <a:lnTo>
                  <a:pt x="977739" y="0"/>
                </a:lnTo>
                <a:lnTo>
                  <a:pt x="977739" y="993509"/>
                </a:lnTo>
                <a:lnTo>
                  <a:pt x="743244" y="993509"/>
                </a:lnTo>
                <a:lnTo>
                  <a:pt x="743244" y="228506"/>
                </a:lnTo>
                <a:lnTo>
                  <a:pt x="0" y="228506"/>
                </a:lnTo>
                <a:lnTo>
                  <a:pt x="0" y="0"/>
                </a:lnTo>
                <a:close/>
              </a:path>
              <a:path w="977900" h="993775">
                <a:moveTo>
                  <a:pt x="0" y="822624"/>
                </a:moveTo>
                <a:lnTo>
                  <a:pt x="0" y="993509"/>
                </a:lnTo>
                <a:lnTo>
                  <a:pt x="170905" y="993509"/>
                </a:lnTo>
                <a:lnTo>
                  <a:pt x="520664" y="629886"/>
                </a:lnTo>
                <a:lnTo>
                  <a:pt x="520664" y="459001"/>
                </a:lnTo>
                <a:lnTo>
                  <a:pt x="349758" y="459001"/>
                </a:lnTo>
                <a:lnTo>
                  <a:pt x="0" y="822624"/>
                </a:lnTo>
                <a:close/>
              </a:path>
            </a:pathLst>
          </a:custGeom>
          <a:ln w="10470">
            <a:solidFill>
              <a:schemeClr val="bg1">
                <a:alpha val="4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970FD9D1-71C2-4A1A-90AF-04BBEE990E75}"/>
              </a:ext>
            </a:extLst>
          </p:cNvPr>
          <p:cNvSpPr/>
          <p:nvPr userDrawn="1"/>
        </p:nvSpPr>
        <p:spPr>
          <a:xfrm>
            <a:off x="8821317" y="635749"/>
            <a:ext cx="784377" cy="797084"/>
          </a:xfrm>
          <a:custGeom>
            <a:avLst/>
            <a:gdLst/>
            <a:ahLst/>
            <a:cxnLst/>
            <a:rect l="l" t="t" r="r" b="b"/>
            <a:pathLst>
              <a:path w="1293494" h="1314450">
                <a:moveTo>
                  <a:pt x="688575" y="607028"/>
                </a:moveTo>
                <a:lnTo>
                  <a:pt x="462561" y="607028"/>
                </a:lnTo>
                <a:lnTo>
                  <a:pt x="0" y="1087924"/>
                </a:lnTo>
                <a:lnTo>
                  <a:pt x="0" y="1313918"/>
                </a:lnTo>
                <a:lnTo>
                  <a:pt x="226024" y="1313918"/>
                </a:lnTo>
                <a:lnTo>
                  <a:pt x="688575" y="833021"/>
                </a:lnTo>
                <a:lnTo>
                  <a:pt x="688575" y="607028"/>
                </a:lnTo>
                <a:close/>
              </a:path>
              <a:path w="1293494" h="1314450">
                <a:moveTo>
                  <a:pt x="1293060" y="0"/>
                </a:moveTo>
                <a:lnTo>
                  <a:pt x="0" y="0"/>
                </a:lnTo>
                <a:lnTo>
                  <a:pt x="0" y="302200"/>
                </a:lnTo>
                <a:lnTo>
                  <a:pt x="982933" y="302200"/>
                </a:lnTo>
                <a:lnTo>
                  <a:pt x="982933" y="1313918"/>
                </a:lnTo>
                <a:lnTo>
                  <a:pt x="1293060" y="1313918"/>
                </a:lnTo>
                <a:lnTo>
                  <a:pt x="1293060" y="0"/>
                </a:lnTo>
                <a:close/>
              </a:path>
            </a:pathLst>
          </a:custGeom>
          <a:solidFill>
            <a:srgbClr val="FFFFFF">
              <a:alpha val="56199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3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ACF684E-10CB-EAD8-754A-8CC2E53749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8887" y="1354808"/>
            <a:ext cx="3298606" cy="50492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3600" b="1" i="0" spc="-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8378814E-C163-F0D9-8A9B-81C01BAAE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376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B233EB5D-27FB-33A9-C3D8-131A3F8E9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691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B13326-FA0A-2693-642E-32E708FA39AE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173CE8F-B22B-0987-F172-90C8722F78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D1FA07C9-3C10-7CAA-911D-8D687F620C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376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9CAF29D-650B-1B33-E6A2-47096C594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918F06C-4EB7-F620-2501-DC3F8EAFE9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440F24D7-4E96-A5D0-9D85-DC9246AA2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376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4A0592A7-96CA-48E6-FF57-6C5789E6DB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6691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36B0CA3-75E5-20A4-2741-757722B664D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6691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D4E98506-5C8D-796D-CFE3-BB109FB3A2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7117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FB1BEE77-5D9F-DEBE-D72F-1B916AACE3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7432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8D7FD62-C3A5-1622-4683-3A60F09CB7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7432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19EFF3-33C6-44BF-5D7A-0B55290287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7117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118F148-1664-E4BC-33FA-B23DA64452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87432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D9066A5-17FC-1CF5-6A5A-A96BC48E100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87432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0A69C7CD-15DD-EDD6-57F8-CBB703110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07117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28AB50CD-8630-A2D7-61C7-FE1DB2393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7432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DBFAF07B-69AD-4768-420C-9A63823DE0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432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BEDFF70-8B0F-5D89-7E12-AE104F22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A9CD8BCE-0C2A-58CA-48B1-19FBCBCC0525}"/>
              </a:ext>
            </a:extLst>
          </p:cNvPr>
          <p:cNvSpPr/>
          <p:nvPr userDrawn="1"/>
        </p:nvSpPr>
        <p:spPr>
          <a:xfrm>
            <a:off x="8128919" y="548930"/>
            <a:ext cx="3493843" cy="3550229"/>
          </a:xfrm>
          <a:custGeom>
            <a:avLst/>
            <a:gdLst/>
            <a:ahLst/>
            <a:cxnLst/>
            <a:rect l="l" t="t" r="r" b="b"/>
            <a:pathLst>
              <a:path w="3108325" h="3158490">
                <a:moveTo>
                  <a:pt x="0" y="0"/>
                </a:moveTo>
                <a:lnTo>
                  <a:pt x="3107863" y="0"/>
                </a:lnTo>
                <a:lnTo>
                  <a:pt x="3107863" y="3157987"/>
                </a:lnTo>
                <a:lnTo>
                  <a:pt x="2362483" y="3157987"/>
                </a:lnTo>
                <a:lnTo>
                  <a:pt x="2362483" y="726333"/>
                </a:lnTo>
                <a:lnTo>
                  <a:pt x="0" y="726333"/>
                </a:lnTo>
                <a:lnTo>
                  <a:pt x="0" y="0"/>
                </a:lnTo>
                <a:close/>
              </a:path>
              <a:path w="3108325" h="3158490">
                <a:moveTo>
                  <a:pt x="0" y="2614810"/>
                </a:moveTo>
                <a:lnTo>
                  <a:pt x="0" y="3157987"/>
                </a:lnTo>
                <a:lnTo>
                  <a:pt x="543240" y="3157987"/>
                </a:lnTo>
                <a:lnTo>
                  <a:pt x="1654996" y="2002169"/>
                </a:lnTo>
                <a:lnTo>
                  <a:pt x="1654996" y="1458992"/>
                </a:lnTo>
                <a:lnTo>
                  <a:pt x="1111756" y="1458992"/>
                </a:lnTo>
                <a:lnTo>
                  <a:pt x="0" y="2614810"/>
                </a:lnTo>
                <a:close/>
              </a:path>
            </a:pathLst>
          </a:custGeom>
          <a:ln w="14271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17">
            <a:extLst>
              <a:ext uri="{FF2B5EF4-FFF2-40B4-BE49-F238E27FC236}">
                <a16:creationId xmlns:a16="http://schemas.microsoft.com/office/drawing/2014/main" id="{33D386E9-F1D1-B175-DEFF-974BDAEA8FEB}"/>
              </a:ext>
            </a:extLst>
          </p:cNvPr>
          <p:cNvSpPr/>
          <p:nvPr userDrawn="1"/>
        </p:nvSpPr>
        <p:spPr>
          <a:xfrm rot="16200000" flipH="1">
            <a:off x="3018351" y="-3018351"/>
            <a:ext cx="6147414" cy="12184117"/>
          </a:xfrm>
          <a:prstGeom prst="rect">
            <a:avLst/>
          </a:prstGeom>
          <a:gradFill flip="none" rotWithShape="1">
            <a:gsLst>
              <a:gs pos="54000">
                <a:srgbClr val="0B81BF"/>
              </a:gs>
              <a:gs pos="0">
                <a:schemeClr val="accent6"/>
              </a:gs>
              <a:gs pos="100000">
                <a:srgbClr val="00BFA3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99B1A9-F1EC-31F1-4969-CCBD54AF5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" y="4610100"/>
            <a:ext cx="12192001" cy="224790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5888" y="2057399"/>
            <a:ext cx="3964193" cy="984885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  <a:defRPr sz="32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[Enter Section Divider Header]</a:t>
            </a:r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3A6E338-5E98-5478-54CE-9471D1C5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Guidehouse">
            <a:extLst>
              <a:ext uri="{FF2B5EF4-FFF2-40B4-BE49-F238E27FC236}">
                <a16:creationId xmlns:a16="http://schemas.microsoft.com/office/drawing/2014/main" id="{EB1162C6-FE69-8EA2-1222-B4113327EB43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0895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orient="horz" pos="1296">
          <p15:clr>
            <a:srgbClr val="FBAE40"/>
          </p15:clr>
        </p15:guide>
        <p15:guide id="4" orient="horz" pos="3946">
          <p15:clr>
            <a:srgbClr val="FBAE40"/>
          </p15:clr>
        </p15:guide>
        <p15:guide id="5" pos="39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8414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053482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91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bloc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63B160-14C9-BC1E-612A-CF7E16FE7D55}"/>
              </a:ext>
            </a:extLst>
          </p:cNvPr>
          <p:cNvSpPr/>
          <p:nvPr userDrawn="1"/>
        </p:nvSpPr>
        <p:spPr>
          <a:xfrm rot="10800000" flipV="1">
            <a:off x="-7" y="2356028"/>
            <a:ext cx="12192006" cy="2818294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095756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5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block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070F9E-63E3-3940-626D-20CA53CC893D}"/>
              </a:ext>
            </a:extLst>
          </p:cNvPr>
          <p:cNvSpPr/>
          <p:nvPr userDrawn="1"/>
        </p:nvSpPr>
        <p:spPr>
          <a:xfrm rot="10800000" flipV="1">
            <a:off x="-7" y="0"/>
            <a:ext cx="4051145" cy="6858000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17221"/>
            <a:ext cx="3115456" cy="984885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[Enter Sidebar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433618-5F87-9D6B-13AC-5E2E483B16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0038" y="1282414"/>
            <a:ext cx="7244761" cy="286745"/>
          </a:xfrm>
        </p:spPr>
        <p:txBody>
          <a:bodyPr wrap="square">
            <a:spAutoFit/>
          </a:bodyPr>
          <a:lstStyle>
            <a:lvl1pPr marL="0" indent="0">
              <a:lnSpc>
                <a:spcPct val="130000"/>
              </a:lnSpc>
              <a:spcBef>
                <a:spcPts val="9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[Enter Subhead]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12D36D3-102F-D7C1-8EDB-D5EFE7BE44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6890"/>
            <a:ext cx="3115456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[sidebar subhead]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BF67D-D547-FEAB-9297-EDF3E0CE256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11302" y="1727555"/>
            <a:ext cx="7223497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uidehouse">
            <a:extLst>
              <a:ext uri="{FF2B5EF4-FFF2-40B4-BE49-F238E27FC236}">
                <a16:creationId xmlns:a16="http://schemas.microsoft.com/office/drawing/2014/main" id="{DB1C2AF4-494A-0AF3-3232-67C1716DA30B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 b="0">
                <a:solidFill>
                  <a:schemeClr val="bg1"/>
                </a:solidFill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5606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_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9234BA77-3EA8-8242-F9B7-F229B4046F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415525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25" imgH="424" progId="TCLayout.ActiveDocument.1">
                  <p:embed/>
                </p:oleObj>
              </mc:Choice>
              <mc:Fallback>
                <p:oleObj name="think-cell Slide" r:id="rId11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9234BA77-3EA8-8242-F9B7-F229B4046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header]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11277600" cy="4206240"/>
          </a:xfrm>
          <a:prstGeom prst="rect">
            <a:avLst/>
          </a:prstGeom>
        </p:spPr>
        <p:txBody>
          <a:bodyPr vert="horz" lIns="0" tIns="0" rIns="0" bIns="0" spcCol="30175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Guidehouse">
            <a:extLst>
              <a:ext uri="{FF2B5EF4-FFF2-40B4-BE49-F238E27FC236}">
                <a16:creationId xmlns:a16="http://schemas.microsoft.com/office/drawing/2014/main" id="{041FB5A7-57E0-FD03-0171-D033E43EAEA6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548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666" r:id="rId2"/>
    <p:sldLayoutId id="2147483732" r:id="rId3"/>
    <p:sldLayoutId id="2147483730" r:id="rId4"/>
    <p:sldLayoutId id="2147483731" r:id="rId5"/>
    <p:sldLayoutId id="2147483729" r:id="rId6"/>
    <p:sldLayoutId id="2147483727" r:id="rId7"/>
    <p:sldLayoutId id="21474836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100000"/>
        </a:lnSpc>
        <a:spcBef>
          <a:spcPts val="400"/>
        </a:spcBef>
        <a:buClr>
          <a:schemeClr val="accent3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41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0DDAFE-A3E8-45A2-5235-19F4B01B7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8301" y="-555607"/>
            <a:ext cx="5045370" cy="7413607"/>
          </a:xfrm>
          <a:prstGeom prst="rect">
            <a:avLst/>
          </a:prstGeom>
          <a:effectLst>
            <a:outerShdw blurRad="728832" dist="38100" dir="15360000" sx="92000" sy="92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D04F96-52B8-5AC8-EFC5-B35ADC518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57201"/>
            <a:ext cx="3174027" cy="2286000"/>
          </a:xfrm>
        </p:spPr>
        <p:txBody>
          <a:bodyPr/>
          <a:lstStyle/>
          <a:p>
            <a:pPr marL="7701" marR="3081">
              <a:lnSpc>
                <a:spcPct val="100000"/>
              </a:lnSpc>
              <a:spcBef>
                <a:spcPts val="979"/>
              </a:spcBef>
              <a:defRPr/>
            </a:pPr>
            <a:r>
              <a:rPr lang="en-US" sz="3800" dirty="0"/>
              <a:t>Partnering for Impact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2B543FE-35AA-52BB-60CF-258B1BF2B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971807"/>
            <a:ext cx="3455894" cy="553998"/>
          </a:xfrm>
        </p:spPr>
        <p:txBody>
          <a:bodyPr/>
          <a:lstStyle/>
          <a:p>
            <a:r>
              <a:rPr lang="en-US" dirty="0"/>
              <a:t>Gainwell Technologies </a:t>
            </a:r>
            <a:br>
              <a:rPr lang="en-US" dirty="0"/>
            </a:br>
            <a:r>
              <a:rPr lang="en-US" dirty="0"/>
              <a:t>and MO HealthNet</a:t>
            </a: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9844A001-D26A-760E-2983-D0D0C9B46CDF}"/>
              </a:ext>
            </a:extLst>
          </p:cNvPr>
          <p:cNvSpPr txBox="1"/>
          <p:nvPr/>
        </p:nvSpPr>
        <p:spPr>
          <a:xfrm>
            <a:off x="457200" y="3997644"/>
            <a:ext cx="3679229" cy="65332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Chris Brown, RPh, Clinical Program Director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July XX</a:t>
            </a:r>
          </a:p>
        </p:txBody>
      </p:sp>
    </p:spTree>
    <p:extLst>
      <p:ext uri="{BB962C8B-B14F-4D97-AF65-F5344CB8AC3E}">
        <p14:creationId xmlns:p14="http://schemas.microsoft.com/office/powerpoint/2010/main" val="368782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uestions">
            <a:extLst>
              <a:ext uri="{FF2B5EF4-FFF2-40B4-BE49-F238E27FC236}">
                <a16:creationId xmlns:a16="http://schemas.microsoft.com/office/drawing/2014/main" id="{FA179BD7-968A-EA61-1531-A0EF3A6177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9" b="7659"/>
          <a:stretch/>
        </p:blipFill>
        <p:spPr>
          <a:xfrm>
            <a:off x="-3627" y="0"/>
            <a:ext cx="1219562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2ABA78-A691-FBA8-F072-3E41E26EC5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92198"/>
            <a:ext cx="12191999" cy="936822"/>
          </a:xfrm>
          <a:prstGeom prst="rect">
            <a:avLst/>
          </a:prstGeom>
          <a:gradFill>
            <a:gsLst>
              <a:gs pos="8000">
                <a:srgbClr val="07B9BD"/>
              </a:gs>
              <a:gs pos="23000">
                <a:srgbClr val="0E83CC"/>
              </a:gs>
              <a:gs pos="55000">
                <a:schemeClr val="accent6"/>
              </a:gs>
              <a:gs pos="0">
                <a:schemeClr val="accent1"/>
              </a:gs>
            </a:gsLst>
            <a:lin ang="2700000" scaled="0"/>
          </a:gra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96CDDAB-571E-5525-6908-F9323DE6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8763" y="5450372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219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uidehouse">
            <a:extLst>
              <a:ext uri="{FF2B5EF4-FFF2-40B4-BE49-F238E27FC236}">
                <a16:creationId xmlns:a16="http://schemas.microsoft.com/office/drawing/2014/main" id="{D9E832F3-4286-A7F6-341F-6A6AC0E63663}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 b="0">
                <a:solidFill>
                  <a:schemeClr val="bg1"/>
                </a:solidFill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751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BF7A59-DA56-EC27-C00D-4848111F1B4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1DEBC-3FC7-7F36-B969-C4A099263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68AE5-CF02-9F97-5952-4DD9D980B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Where Are We?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835524B-9BE7-562F-5A8A-8802CE3B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46691" y="2930245"/>
            <a:ext cx="2346195" cy="205249"/>
          </a:xfrm>
        </p:spPr>
        <p:txBody>
          <a:bodyPr>
            <a:spAutoFit/>
          </a:bodyPr>
          <a:lstStyle/>
          <a:p>
            <a:r>
              <a:rPr lang="en-US" dirty="0"/>
              <a:t>Review project status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6869BD-D053-153C-FF3A-85695FEFD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4CB889F-F55D-A993-A2E4-B32FB5B00E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/>
              <a:t>What Is Next?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331FE0-EB6E-B25D-8D65-CC36456518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46691" y="4049421"/>
            <a:ext cx="2346195" cy="205249"/>
          </a:xfr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Discuss upcoming activities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1BEA9E-BAA4-DA5D-D163-225038BDCE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87431" y="2706130"/>
            <a:ext cx="2346195" cy="236705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What Is Needed?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F9D10C4-2426-8F82-8D10-AE1D0360F8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87432" y="2967966"/>
            <a:ext cx="2346195" cy="436081"/>
          </a:xfr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resources/engagement needed for next steps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8E4AE1-141D-34B6-1DCC-A3DF0CB34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7117" y="2621634"/>
            <a:ext cx="785023" cy="454442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464B9F-8386-3605-D0D4-C59AAC74D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07117" y="3707555"/>
            <a:ext cx="785023" cy="454442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1C7B85-7296-E3C1-601F-96BAB1A3F8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87432" y="3743312"/>
            <a:ext cx="2346195" cy="236705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FBCE73-6897-A6E5-DB61-CEDFD4050C8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87433" y="4053887"/>
            <a:ext cx="1764706" cy="436081"/>
          </a:xfr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Raise questions, resolve and/or table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C1E0BA-9162-7BCA-A323-5DE7A171C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43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0C782-03F3-CE93-18D0-293D97E3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D790C996-157D-1365-AB58-2FA25F56B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5889" y="2057399"/>
            <a:ext cx="2168412" cy="984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Where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Are 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</a:t>
            </a: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DFDD63-81FD-1D87-FFEA-83D6AA350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77ACE-1FE4-A0F1-AB08-64132C6B6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: Top Corners Rounded 99">
            <a:extLst>
              <a:ext uri="{FF2B5EF4-FFF2-40B4-BE49-F238E27FC236}">
                <a16:creationId xmlns:a16="http://schemas.microsoft.com/office/drawing/2014/main" id="{B191C27F-5AE3-1BC5-C247-DBFCF0ABE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668276" y="-714621"/>
            <a:ext cx="5970902" cy="8162145"/>
          </a:xfrm>
          <a:prstGeom prst="round2SameRect">
            <a:avLst>
              <a:gd name="adj1" fmla="val 3143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B67867-B026-CB89-D239-571DFE26D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39471" y="1379146"/>
            <a:ext cx="7121573" cy="3241190"/>
            <a:chOff x="4390271" y="1379146"/>
            <a:chExt cx="7121573" cy="3241190"/>
          </a:xfrm>
        </p:grpSpPr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C2A8F4D-2F37-56DE-6EC1-149430941FF4}"/>
                </a:ext>
              </a:extLst>
            </p:cNvPr>
            <p:cNvCxnSpPr>
              <a:cxnSpLocks/>
              <a:stCxn id="272" idx="6"/>
            </p:cNvCxnSpPr>
            <p:nvPr/>
          </p:nvCxnSpPr>
          <p:spPr>
            <a:xfrm>
              <a:off x="4954369" y="1379146"/>
              <a:ext cx="6283720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D5C8D025-0D64-8BAE-67CA-B70E12F31E70}"/>
                </a:ext>
              </a:extLst>
            </p:cNvPr>
            <p:cNvCxnSpPr>
              <a:cxnSpLocks/>
              <a:stCxn id="200" idx="0"/>
              <a:endCxn id="268" idx="6"/>
            </p:cNvCxnSpPr>
            <p:nvPr/>
          </p:nvCxnSpPr>
          <p:spPr>
            <a:xfrm>
              <a:off x="4613227" y="3007826"/>
              <a:ext cx="3222541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DF15A6D1-3A05-AC6C-03C7-0D27F52911E0}"/>
                </a:ext>
              </a:extLst>
            </p:cNvPr>
            <p:cNvCxnSpPr>
              <a:cxnSpLocks/>
              <a:stCxn id="201" idx="0"/>
              <a:endCxn id="260" idx="2"/>
            </p:cNvCxnSpPr>
            <p:nvPr/>
          </p:nvCxnSpPr>
          <p:spPr>
            <a:xfrm>
              <a:off x="4613227" y="4620336"/>
              <a:ext cx="4972733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9B9D6988-A6BE-47F0-8B7B-15F6BF6D3F9B}"/>
                </a:ext>
              </a:extLst>
            </p:cNvPr>
            <p:cNvSpPr/>
            <p:nvPr/>
          </p:nvSpPr>
          <p:spPr>
            <a:xfrm>
              <a:off x="11065932" y="1379146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06105AE8-D07F-6801-51B7-EFA810D461CA}"/>
                </a:ext>
              </a:extLst>
            </p:cNvPr>
            <p:cNvSpPr/>
            <p:nvPr/>
          </p:nvSpPr>
          <p:spPr>
            <a:xfrm flipV="1">
              <a:off x="11065932" y="2571532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29542BD5-04C8-7665-13C2-298E1912B16F}"/>
                </a:ext>
              </a:extLst>
            </p:cNvPr>
            <p:cNvCxnSpPr>
              <a:cxnSpLocks/>
              <a:stCxn id="197" idx="2"/>
              <a:endCxn id="198" idx="2"/>
            </p:cNvCxnSpPr>
            <p:nvPr/>
          </p:nvCxnSpPr>
          <p:spPr>
            <a:xfrm>
              <a:off x="11511844" y="1602102"/>
              <a:ext cx="0" cy="1192386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5554718A-7A84-CE2C-4937-9777D2C6267B}"/>
                </a:ext>
              </a:extLst>
            </p:cNvPr>
            <p:cNvSpPr/>
            <p:nvPr/>
          </p:nvSpPr>
          <p:spPr>
            <a:xfrm flipH="1">
              <a:off x="4390271" y="3007826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B39D45A4-1D04-0AF5-477A-3E784E9FC274}"/>
                </a:ext>
              </a:extLst>
            </p:cNvPr>
            <p:cNvSpPr/>
            <p:nvPr/>
          </p:nvSpPr>
          <p:spPr>
            <a:xfrm flipH="1" flipV="1">
              <a:off x="4390271" y="4174424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9AB1CBAE-511A-B07C-D694-1604B199A69F}"/>
                </a:ext>
              </a:extLst>
            </p:cNvPr>
            <p:cNvCxnSpPr>
              <a:cxnSpLocks/>
            </p:cNvCxnSpPr>
            <p:nvPr/>
          </p:nvCxnSpPr>
          <p:spPr>
            <a:xfrm>
              <a:off x="4390271" y="3230782"/>
              <a:ext cx="0" cy="1166598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22406846-09A5-D6B4-1C6F-0C0802358995}"/>
                </a:ext>
              </a:extLst>
            </p:cNvPr>
            <p:cNvCxnSpPr>
              <a:cxnSpLocks/>
              <a:stCxn id="268" idx="2"/>
            </p:cNvCxnSpPr>
            <p:nvPr/>
          </p:nvCxnSpPr>
          <p:spPr>
            <a:xfrm>
              <a:off x="8059288" y="3007826"/>
              <a:ext cx="3178801" cy="9618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176862B-A132-8A71-638D-9AF7C7BD1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7" y="0"/>
            <a:ext cx="4051145" cy="6858000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49FE03-5630-25F1-8936-95BA5F2FE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17221"/>
            <a:ext cx="3115456" cy="984885"/>
          </a:xfrm>
        </p:spPr>
        <p:txBody>
          <a:bodyPr/>
          <a:lstStyle/>
          <a:p>
            <a:r>
              <a:rPr lang="en-US" dirty="0"/>
              <a:t>Project Life Cycle Update</a:t>
            </a:r>
            <a:endParaRPr lang="en-US" sz="1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0D6785-1A1E-3D1A-1941-7AD4A3D5FC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737490"/>
            <a:ext cx="2808599" cy="2708434"/>
          </a:xfrm>
        </p:spPr>
        <p:txBody>
          <a:bodyPr/>
          <a:lstStyle/>
          <a:p>
            <a:r>
              <a:rPr lang="en-US" sz="1800" dirty="0"/>
              <a:t>With the Design Phase nearing completion, we are ready to transition to the Build Phase of the project.</a:t>
            </a:r>
          </a:p>
          <a:p>
            <a:endParaRPr lang="en-US" sz="1800" b="1" dirty="0"/>
          </a:p>
          <a:p>
            <a:r>
              <a:rPr lang="en-US" sz="1400" b="1" dirty="0">
                <a:solidFill>
                  <a:schemeClr val="accent1"/>
                </a:solidFill>
              </a:rPr>
              <a:t>Purpose </a:t>
            </a:r>
          </a:p>
          <a:p>
            <a:r>
              <a:rPr lang="en-US" sz="1400" dirty="0"/>
              <a:t>Turn approved designs into configured, developed, and </a:t>
            </a:r>
            <a:br>
              <a:rPr lang="en-US" sz="1400" dirty="0"/>
            </a:br>
            <a:r>
              <a:rPr lang="en-US" sz="1400" dirty="0"/>
              <a:t>test-ready solution components.</a:t>
            </a:r>
          </a:p>
        </p:txBody>
      </p:sp>
      <p:sp>
        <p:nvSpPr>
          <p:cNvPr id="99" name="Guidehouse">
            <a:extLst>
              <a:ext uri="{FF2B5EF4-FFF2-40B4-BE49-F238E27FC236}">
                <a16:creationId xmlns:a16="http://schemas.microsoft.com/office/drawing/2014/main" id="{4C972F50-AE07-E9C6-73F1-27ABE5A7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 dirty="0">
                <a:solidFill>
                  <a:schemeClr val="bg1"/>
                </a:solidFill>
              </a:rPr>
              <a:t>Gainwell Technologies</a:t>
            </a:r>
            <a:r>
              <a:rPr lang="en-US" sz="800" b="0" dirty="0">
                <a:solidFill>
                  <a:schemeClr val="bg1"/>
                </a:solidFill>
              </a:rPr>
              <a:t>   Proprietary and Confidential</a:t>
            </a: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181A3A8F-9C4D-6F11-F601-D9620A52D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680049" y="1241986"/>
            <a:ext cx="274320" cy="274320"/>
            <a:chOff x="4953804" y="782919"/>
            <a:chExt cx="365760" cy="365760"/>
          </a:xfrm>
        </p:grpSpPr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3B3550E5-AF31-CFF1-F1F3-521268CCC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73" name="Arrow: Chevron 272">
              <a:extLst>
                <a:ext uri="{FF2B5EF4-FFF2-40B4-BE49-F238E27FC236}">
                  <a16:creationId xmlns:a16="http://schemas.microsoft.com/office/drawing/2014/main" id="{5FC55470-A746-AFDD-6C4D-9531798955C0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C3771D0-B683-1D04-9541-4B5A94306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784968" y="1241986"/>
            <a:ext cx="274320" cy="274320"/>
            <a:chOff x="4953804" y="782919"/>
            <a:chExt cx="365760" cy="365760"/>
          </a:xfrm>
        </p:grpSpPr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73CE6DF1-CEA1-3B53-244A-583C3B293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71" name="Arrow: Chevron 270">
              <a:extLst>
                <a:ext uri="{FF2B5EF4-FFF2-40B4-BE49-F238E27FC236}">
                  <a16:creationId xmlns:a16="http://schemas.microsoft.com/office/drawing/2014/main" id="{E740EFC4-BC14-D301-2C86-BC7F4C8F0DA9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FB685404-32BE-F460-3E51-708861061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784968" y="2870666"/>
            <a:ext cx="274320" cy="274320"/>
            <a:chOff x="4953804" y="782919"/>
            <a:chExt cx="365760" cy="36576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86944268-3EDA-AF9E-D4CA-A9186F678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9" name="Arrow: Chevron 268">
              <a:extLst>
                <a:ext uri="{FF2B5EF4-FFF2-40B4-BE49-F238E27FC236}">
                  <a16:creationId xmlns:a16="http://schemas.microsoft.com/office/drawing/2014/main" id="{21117A30-F556-CF70-97CC-5009C06C22AE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4AA78A06-111A-ED05-8D72-C2BB4384D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680049" y="2870666"/>
            <a:ext cx="274320" cy="274320"/>
            <a:chOff x="4953804" y="782919"/>
            <a:chExt cx="365760" cy="365760"/>
          </a:xfrm>
        </p:grpSpPr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8576E5F-8A96-CF24-239C-4750646F6C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7" name="Arrow: Chevron 266">
              <a:extLst>
                <a:ext uri="{FF2B5EF4-FFF2-40B4-BE49-F238E27FC236}">
                  <a16:creationId xmlns:a16="http://schemas.microsoft.com/office/drawing/2014/main" id="{0ADDCC2F-6AC2-F68C-0A2E-0278511A8219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02883DFB-5B47-07DB-F90E-EF43D75F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680049" y="4483176"/>
            <a:ext cx="274320" cy="274320"/>
            <a:chOff x="4953804" y="782919"/>
            <a:chExt cx="365760" cy="365760"/>
          </a:xfrm>
        </p:grpSpPr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94F54F2C-5EB3-DF9A-ADF5-8D990B200D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5" name="Arrow: Chevron 264">
              <a:extLst>
                <a:ext uri="{FF2B5EF4-FFF2-40B4-BE49-F238E27FC236}">
                  <a16:creationId xmlns:a16="http://schemas.microsoft.com/office/drawing/2014/main" id="{22419926-670A-DD6C-459C-124033E541A2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6E1E628A-FB05-DB4E-711E-06BE0D9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088030" y="4483176"/>
            <a:ext cx="274320" cy="274320"/>
            <a:chOff x="4953804" y="782919"/>
            <a:chExt cx="365760" cy="36576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B0EFEEB7-47AE-D8E3-B3AD-0C3F83F97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3" name="Arrow: Chevron 262">
              <a:extLst>
                <a:ext uri="{FF2B5EF4-FFF2-40B4-BE49-F238E27FC236}">
                  <a16:creationId xmlns:a16="http://schemas.microsoft.com/office/drawing/2014/main" id="{EDAF4FC3-A76B-1BEA-E537-E8CCECEB0627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 descr="Design to Build Title">
            <a:extLst>
              <a:ext uri="{FF2B5EF4-FFF2-40B4-BE49-F238E27FC236}">
                <a16:creationId xmlns:a16="http://schemas.microsoft.com/office/drawing/2014/main" id="{79BE254E-752E-344C-3088-621571C0BD19}"/>
              </a:ext>
            </a:extLst>
          </p:cNvPr>
          <p:cNvGrpSpPr/>
          <p:nvPr/>
        </p:nvGrpSpPr>
        <p:grpSpPr>
          <a:xfrm>
            <a:off x="4742008" y="658184"/>
            <a:ext cx="3042959" cy="276999"/>
            <a:chOff x="4792808" y="658184"/>
            <a:chExt cx="3042959" cy="276999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808F382F-FA2D-AE31-B36E-FA1A6189CBF2}"/>
                </a:ext>
              </a:extLst>
            </p:cNvPr>
            <p:cNvSpPr txBox="1"/>
            <p:nvPr/>
          </p:nvSpPr>
          <p:spPr>
            <a:xfrm>
              <a:off x="4792808" y="658184"/>
              <a:ext cx="3042959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b="1" dirty="0">
                  <a:solidFill>
                    <a:schemeClr val="accent6"/>
                  </a:solidFill>
                </a:rPr>
                <a:t>DESIGN 	BUILD</a:t>
              </a:r>
            </a:p>
          </p:txBody>
        </p:sp>
        <p:sp>
          <p:nvSpPr>
            <p:cNvPr id="3" name="Arrow: Right 4">
              <a:extLst>
                <a:ext uri="{FF2B5EF4-FFF2-40B4-BE49-F238E27FC236}">
                  <a16:creationId xmlns:a16="http://schemas.microsoft.com/office/drawing/2014/main" id="{5735BBA0-8FE3-E080-AB84-D3C31027A2FF}"/>
                </a:ext>
              </a:extLst>
            </p:cNvPr>
            <p:cNvSpPr/>
            <p:nvPr/>
          </p:nvSpPr>
          <p:spPr>
            <a:xfrm>
              <a:off x="5827732" y="674686"/>
              <a:ext cx="656616" cy="243995"/>
            </a:xfrm>
            <a:prstGeom prst="rightArrow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23139B6-3C1E-4B9F-C0D8-A46A456117C0}"/>
              </a:ext>
            </a:extLst>
          </p:cNvPr>
          <p:cNvSpPr txBox="1"/>
          <p:nvPr/>
        </p:nvSpPr>
        <p:spPr>
          <a:xfrm>
            <a:off x="5108553" y="1759396"/>
            <a:ext cx="95696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Kickoff</a:t>
            </a:r>
            <a:endParaRPr sz="1400" b="1" dirty="0">
              <a:solidFill>
                <a:schemeClr val="accent6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0D815F74-D7C4-555F-EF30-2A1AE5351440}"/>
              </a:ext>
            </a:extLst>
          </p:cNvPr>
          <p:cNvSpPr txBox="1"/>
          <p:nvPr/>
        </p:nvSpPr>
        <p:spPr>
          <a:xfrm>
            <a:off x="4680049" y="2113426"/>
            <a:ext cx="2796633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Establish project governance, align stakeholders, set scope, and confirm success criteria.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E4F3BC-7E88-C126-5781-A0342022ECEE}"/>
              </a:ext>
            </a:extLst>
          </p:cNvPr>
          <p:cNvSpPr txBox="1"/>
          <p:nvPr/>
        </p:nvSpPr>
        <p:spPr>
          <a:xfrm>
            <a:off x="8210143" y="1759396"/>
            <a:ext cx="1512978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RV Sessions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F43879F3-149D-96C3-AE4C-5A4CB6510EB4}"/>
              </a:ext>
            </a:extLst>
          </p:cNvPr>
          <p:cNvSpPr txBox="1"/>
          <p:nvPr/>
        </p:nvSpPr>
        <p:spPr>
          <a:xfrm>
            <a:off x="7784968" y="2113426"/>
            <a:ext cx="3453122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Validate requirements with SMEs and domain leads to ensure alignment between business needs and system capabilities.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5451D6-948B-0428-461F-A1B01A7CFEBB}"/>
              </a:ext>
            </a:extLst>
          </p:cNvPr>
          <p:cNvSpPr txBox="1"/>
          <p:nvPr/>
        </p:nvSpPr>
        <p:spPr>
          <a:xfrm>
            <a:off x="5108553" y="3388827"/>
            <a:ext cx="2796633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Build</a:t>
            </a:r>
            <a:endParaRPr sz="1400" b="1" dirty="0">
              <a:solidFill>
                <a:schemeClr val="accent6"/>
              </a:solidFill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19380083-F524-4415-34FF-614C2BB4432B}"/>
              </a:ext>
            </a:extLst>
          </p:cNvPr>
          <p:cNvSpPr txBox="1"/>
          <p:nvPr/>
        </p:nvSpPr>
        <p:spPr>
          <a:xfrm>
            <a:off x="4680049" y="3749826"/>
            <a:ext cx="279806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Configure and develop the solution, including </a:t>
            </a:r>
            <a:br>
              <a:rPr lang="en-US" sz="1000" dirty="0"/>
            </a:br>
            <a:r>
              <a:rPr lang="en-US" sz="1000" dirty="0"/>
              <a:t>code, interfaces, conversions, and reports.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618313-0B88-26DC-A259-25E0F1D39789}"/>
              </a:ext>
            </a:extLst>
          </p:cNvPr>
          <p:cNvSpPr txBox="1"/>
          <p:nvPr/>
        </p:nvSpPr>
        <p:spPr>
          <a:xfrm>
            <a:off x="8210142" y="3388827"/>
            <a:ext cx="2796633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Design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B33C2AA8-31CD-A9E1-C6BE-82A6FB1AB8AF}"/>
              </a:ext>
            </a:extLst>
          </p:cNvPr>
          <p:cNvSpPr txBox="1"/>
          <p:nvPr/>
        </p:nvSpPr>
        <p:spPr>
          <a:xfrm>
            <a:off x="7784968" y="3749826"/>
            <a:ext cx="320761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Translate requirements into system and process designs, including workflows, data models, and integrations.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91CA5D-7FCD-28F2-C0F3-E2C0634AEFA6}"/>
              </a:ext>
            </a:extLst>
          </p:cNvPr>
          <p:cNvSpPr txBox="1"/>
          <p:nvPr/>
        </p:nvSpPr>
        <p:spPr>
          <a:xfrm>
            <a:off x="5108553" y="5001337"/>
            <a:ext cx="1618488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SIT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125F6798-A1AD-257E-6722-7DC5EE715E23}"/>
              </a:ext>
            </a:extLst>
          </p:cNvPr>
          <p:cNvSpPr txBox="1"/>
          <p:nvPr/>
        </p:nvSpPr>
        <p:spPr>
          <a:xfrm>
            <a:off x="4680049" y="5359288"/>
            <a:ext cx="1618488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Validate individual components for functionality and accuracy before system integration.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9FD709-F258-0655-904E-174A50FF256F}"/>
              </a:ext>
            </a:extLst>
          </p:cNvPr>
          <p:cNvSpPr txBox="1"/>
          <p:nvPr/>
        </p:nvSpPr>
        <p:spPr>
          <a:xfrm>
            <a:off x="7516534" y="5001337"/>
            <a:ext cx="1657636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UAT</a:t>
            </a:r>
            <a:endParaRPr sz="1200" b="1" dirty="0">
              <a:solidFill>
                <a:schemeClr val="accent6"/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074201F2-2146-E464-BD79-E65325A3CFA5}"/>
              </a:ext>
            </a:extLst>
          </p:cNvPr>
          <p:cNvSpPr txBox="1"/>
          <p:nvPr/>
        </p:nvSpPr>
        <p:spPr>
          <a:xfrm>
            <a:off x="7088030" y="5359288"/>
            <a:ext cx="1657636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End-users validate the system against real-world scenarios, ensuring usability and business fit.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8B3118-E66B-F1F5-AAF6-97B9BE22F943}"/>
              </a:ext>
            </a:extLst>
          </p:cNvPr>
          <p:cNvSpPr txBox="1"/>
          <p:nvPr/>
        </p:nvSpPr>
        <p:spPr>
          <a:xfrm>
            <a:off x="9963664" y="5001337"/>
            <a:ext cx="149738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Readiness/Go-Live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8BE67BD-F50E-CDCF-C812-EEA8C47F5BD3}"/>
              </a:ext>
            </a:extLst>
          </p:cNvPr>
          <p:cNvSpPr txBox="1"/>
          <p:nvPr/>
        </p:nvSpPr>
        <p:spPr>
          <a:xfrm>
            <a:off x="9535160" y="5359288"/>
            <a:ext cx="1925884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Finalize training, cutover planning, and change management; transition into production with ongoing stabilization support.</a:t>
            </a: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A4A9E3E1-DC41-C1FD-6740-4E4BFAFB7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535160" y="4483176"/>
            <a:ext cx="274320" cy="274320"/>
            <a:chOff x="4953804" y="782919"/>
            <a:chExt cx="365760" cy="365760"/>
          </a:xfrm>
        </p:grpSpPr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5110E7F0-5578-5A05-F2AC-BB01233097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1" name="Arrow: Chevron 260">
              <a:extLst>
                <a:ext uri="{FF2B5EF4-FFF2-40B4-BE49-F238E27FC236}">
                  <a16:creationId xmlns:a16="http://schemas.microsoft.com/office/drawing/2014/main" id="{C95C873B-BAB6-A2A6-5E55-2921B7C6D2C2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E2D273B-4B40-8C46-C690-991B37390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784968" y="3324339"/>
            <a:ext cx="305356" cy="290688"/>
            <a:chOff x="5563226" y="1099503"/>
            <a:chExt cx="363538" cy="346076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54" name="Rectangle 34">
              <a:extLst>
                <a:ext uri="{FF2B5EF4-FFF2-40B4-BE49-F238E27FC236}">
                  <a16:creationId xmlns:a16="http://schemas.microsoft.com/office/drawing/2014/main" id="{F555C475-BC8C-EBA8-0878-B30ABF68F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914" y="1159828"/>
              <a:ext cx="14288" cy="211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35">
              <a:extLst>
                <a:ext uri="{FF2B5EF4-FFF2-40B4-BE49-F238E27FC236}">
                  <a16:creationId xmlns:a16="http://schemas.microsoft.com/office/drawing/2014/main" id="{4BDC26F2-BDCF-1C3A-B2EE-4870D00DBD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3551" y="1099503"/>
              <a:ext cx="242888" cy="74613"/>
            </a:xfrm>
            <a:custGeom>
              <a:avLst/>
              <a:gdLst>
                <a:gd name="T0" fmla="*/ 885 w 914"/>
                <a:gd name="T1" fmla="*/ 284 h 284"/>
                <a:gd name="T2" fmla="*/ 29 w 914"/>
                <a:gd name="T3" fmla="*/ 284 h 284"/>
                <a:gd name="T4" fmla="*/ 29 w 914"/>
                <a:gd name="T5" fmla="*/ 284 h 284"/>
                <a:gd name="T6" fmla="*/ 24 w 914"/>
                <a:gd name="T7" fmla="*/ 284 h 284"/>
                <a:gd name="T8" fmla="*/ 18 w 914"/>
                <a:gd name="T9" fmla="*/ 282 h 284"/>
                <a:gd name="T10" fmla="*/ 14 w 914"/>
                <a:gd name="T11" fmla="*/ 279 h 284"/>
                <a:gd name="T12" fmla="*/ 10 w 914"/>
                <a:gd name="T13" fmla="*/ 276 h 284"/>
                <a:gd name="T14" fmla="*/ 5 w 914"/>
                <a:gd name="T15" fmla="*/ 272 h 284"/>
                <a:gd name="T16" fmla="*/ 2 w 914"/>
                <a:gd name="T17" fmla="*/ 267 h 284"/>
                <a:gd name="T18" fmla="*/ 1 w 914"/>
                <a:gd name="T19" fmla="*/ 262 h 284"/>
                <a:gd name="T20" fmla="*/ 0 w 914"/>
                <a:gd name="T21" fmla="*/ 256 h 284"/>
                <a:gd name="T22" fmla="*/ 0 w 914"/>
                <a:gd name="T23" fmla="*/ 28 h 284"/>
                <a:gd name="T24" fmla="*/ 0 w 914"/>
                <a:gd name="T25" fmla="*/ 28 h 284"/>
                <a:gd name="T26" fmla="*/ 1 w 914"/>
                <a:gd name="T27" fmla="*/ 22 h 284"/>
                <a:gd name="T28" fmla="*/ 2 w 914"/>
                <a:gd name="T29" fmla="*/ 17 h 284"/>
                <a:gd name="T30" fmla="*/ 5 w 914"/>
                <a:gd name="T31" fmla="*/ 12 h 284"/>
                <a:gd name="T32" fmla="*/ 10 w 914"/>
                <a:gd name="T33" fmla="*/ 8 h 284"/>
                <a:gd name="T34" fmla="*/ 14 w 914"/>
                <a:gd name="T35" fmla="*/ 4 h 284"/>
                <a:gd name="T36" fmla="*/ 18 w 914"/>
                <a:gd name="T37" fmla="*/ 2 h 284"/>
                <a:gd name="T38" fmla="*/ 24 w 914"/>
                <a:gd name="T39" fmla="*/ 0 h 284"/>
                <a:gd name="T40" fmla="*/ 29 w 914"/>
                <a:gd name="T41" fmla="*/ 0 h 284"/>
                <a:gd name="T42" fmla="*/ 885 w 914"/>
                <a:gd name="T43" fmla="*/ 0 h 284"/>
                <a:gd name="T44" fmla="*/ 885 w 914"/>
                <a:gd name="T45" fmla="*/ 0 h 284"/>
                <a:gd name="T46" fmla="*/ 891 w 914"/>
                <a:gd name="T47" fmla="*/ 0 h 284"/>
                <a:gd name="T48" fmla="*/ 896 w 914"/>
                <a:gd name="T49" fmla="*/ 2 h 284"/>
                <a:gd name="T50" fmla="*/ 901 w 914"/>
                <a:gd name="T51" fmla="*/ 4 h 284"/>
                <a:gd name="T52" fmla="*/ 905 w 914"/>
                <a:gd name="T53" fmla="*/ 8 h 284"/>
                <a:gd name="T54" fmla="*/ 908 w 914"/>
                <a:gd name="T55" fmla="*/ 12 h 284"/>
                <a:gd name="T56" fmla="*/ 911 w 914"/>
                <a:gd name="T57" fmla="*/ 17 h 284"/>
                <a:gd name="T58" fmla="*/ 914 w 914"/>
                <a:gd name="T59" fmla="*/ 22 h 284"/>
                <a:gd name="T60" fmla="*/ 914 w 914"/>
                <a:gd name="T61" fmla="*/ 28 h 284"/>
                <a:gd name="T62" fmla="*/ 914 w 914"/>
                <a:gd name="T63" fmla="*/ 256 h 284"/>
                <a:gd name="T64" fmla="*/ 914 w 914"/>
                <a:gd name="T65" fmla="*/ 256 h 284"/>
                <a:gd name="T66" fmla="*/ 914 w 914"/>
                <a:gd name="T67" fmla="*/ 262 h 284"/>
                <a:gd name="T68" fmla="*/ 911 w 914"/>
                <a:gd name="T69" fmla="*/ 267 h 284"/>
                <a:gd name="T70" fmla="*/ 908 w 914"/>
                <a:gd name="T71" fmla="*/ 272 h 284"/>
                <a:gd name="T72" fmla="*/ 905 w 914"/>
                <a:gd name="T73" fmla="*/ 276 h 284"/>
                <a:gd name="T74" fmla="*/ 901 w 914"/>
                <a:gd name="T75" fmla="*/ 279 h 284"/>
                <a:gd name="T76" fmla="*/ 896 w 914"/>
                <a:gd name="T77" fmla="*/ 282 h 284"/>
                <a:gd name="T78" fmla="*/ 891 w 914"/>
                <a:gd name="T79" fmla="*/ 284 h 284"/>
                <a:gd name="T80" fmla="*/ 885 w 914"/>
                <a:gd name="T81" fmla="*/ 284 h 284"/>
                <a:gd name="T82" fmla="*/ 885 w 914"/>
                <a:gd name="T83" fmla="*/ 284 h 284"/>
                <a:gd name="T84" fmla="*/ 58 w 914"/>
                <a:gd name="T85" fmla="*/ 228 h 284"/>
                <a:gd name="T86" fmla="*/ 857 w 914"/>
                <a:gd name="T87" fmla="*/ 228 h 284"/>
                <a:gd name="T88" fmla="*/ 857 w 914"/>
                <a:gd name="T89" fmla="*/ 56 h 284"/>
                <a:gd name="T90" fmla="*/ 58 w 914"/>
                <a:gd name="T91" fmla="*/ 56 h 284"/>
                <a:gd name="T92" fmla="*/ 58 w 914"/>
                <a:gd name="T93" fmla="*/ 228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14" h="284">
                  <a:moveTo>
                    <a:pt x="885" y="284"/>
                  </a:moveTo>
                  <a:lnTo>
                    <a:pt x="29" y="284"/>
                  </a:lnTo>
                  <a:lnTo>
                    <a:pt x="29" y="284"/>
                  </a:lnTo>
                  <a:lnTo>
                    <a:pt x="24" y="284"/>
                  </a:lnTo>
                  <a:lnTo>
                    <a:pt x="18" y="282"/>
                  </a:lnTo>
                  <a:lnTo>
                    <a:pt x="14" y="279"/>
                  </a:lnTo>
                  <a:lnTo>
                    <a:pt x="10" y="276"/>
                  </a:lnTo>
                  <a:lnTo>
                    <a:pt x="5" y="272"/>
                  </a:lnTo>
                  <a:lnTo>
                    <a:pt x="2" y="267"/>
                  </a:lnTo>
                  <a:lnTo>
                    <a:pt x="1" y="262"/>
                  </a:lnTo>
                  <a:lnTo>
                    <a:pt x="0" y="25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2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10" y="8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885" y="0"/>
                  </a:lnTo>
                  <a:lnTo>
                    <a:pt x="885" y="0"/>
                  </a:lnTo>
                  <a:lnTo>
                    <a:pt x="891" y="0"/>
                  </a:lnTo>
                  <a:lnTo>
                    <a:pt x="896" y="2"/>
                  </a:lnTo>
                  <a:lnTo>
                    <a:pt x="901" y="4"/>
                  </a:lnTo>
                  <a:lnTo>
                    <a:pt x="905" y="8"/>
                  </a:lnTo>
                  <a:lnTo>
                    <a:pt x="908" y="12"/>
                  </a:lnTo>
                  <a:lnTo>
                    <a:pt x="911" y="17"/>
                  </a:lnTo>
                  <a:lnTo>
                    <a:pt x="914" y="22"/>
                  </a:lnTo>
                  <a:lnTo>
                    <a:pt x="914" y="28"/>
                  </a:lnTo>
                  <a:lnTo>
                    <a:pt x="914" y="256"/>
                  </a:lnTo>
                  <a:lnTo>
                    <a:pt x="914" y="256"/>
                  </a:lnTo>
                  <a:lnTo>
                    <a:pt x="914" y="262"/>
                  </a:lnTo>
                  <a:lnTo>
                    <a:pt x="911" y="267"/>
                  </a:lnTo>
                  <a:lnTo>
                    <a:pt x="908" y="272"/>
                  </a:lnTo>
                  <a:lnTo>
                    <a:pt x="905" y="276"/>
                  </a:lnTo>
                  <a:lnTo>
                    <a:pt x="901" y="279"/>
                  </a:lnTo>
                  <a:lnTo>
                    <a:pt x="896" y="282"/>
                  </a:lnTo>
                  <a:lnTo>
                    <a:pt x="891" y="284"/>
                  </a:lnTo>
                  <a:lnTo>
                    <a:pt x="885" y="284"/>
                  </a:lnTo>
                  <a:lnTo>
                    <a:pt x="885" y="284"/>
                  </a:lnTo>
                  <a:close/>
                  <a:moveTo>
                    <a:pt x="58" y="228"/>
                  </a:moveTo>
                  <a:lnTo>
                    <a:pt x="857" y="228"/>
                  </a:lnTo>
                  <a:lnTo>
                    <a:pt x="857" y="56"/>
                  </a:lnTo>
                  <a:lnTo>
                    <a:pt x="58" y="56"/>
                  </a:lnTo>
                  <a:lnTo>
                    <a:pt x="58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36">
              <a:extLst>
                <a:ext uri="{FF2B5EF4-FFF2-40B4-BE49-F238E27FC236}">
                  <a16:creationId xmlns:a16="http://schemas.microsoft.com/office/drawing/2014/main" id="{346BACD1-C70F-9820-1D35-2903325589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751" y="1355091"/>
              <a:ext cx="90488" cy="90488"/>
            </a:xfrm>
            <a:custGeom>
              <a:avLst/>
              <a:gdLst>
                <a:gd name="T0" fmla="*/ 313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2 w 343"/>
                <a:gd name="T7" fmla="*/ 341 h 342"/>
                <a:gd name="T8" fmla="*/ 17 w 343"/>
                <a:gd name="T9" fmla="*/ 340 h 342"/>
                <a:gd name="T10" fmla="*/ 12 w 343"/>
                <a:gd name="T11" fmla="*/ 337 h 342"/>
                <a:gd name="T12" fmla="*/ 8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0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0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8 w 343"/>
                <a:gd name="T33" fmla="*/ 8 h 342"/>
                <a:gd name="T34" fmla="*/ 12 w 343"/>
                <a:gd name="T35" fmla="*/ 5 h 342"/>
                <a:gd name="T36" fmla="*/ 17 w 343"/>
                <a:gd name="T37" fmla="*/ 2 h 342"/>
                <a:gd name="T38" fmla="*/ 22 w 343"/>
                <a:gd name="T39" fmla="*/ 1 h 342"/>
                <a:gd name="T40" fmla="*/ 29 w 343"/>
                <a:gd name="T41" fmla="*/ 0 h 342"/>
                <a:gd name="T42" fmla="*/ 313 w 343"/>
                <a:gd name="T43" fmla="*/ 0 h 342"/>
                <a:gd name="T44" fmla="*/ 313 w 343"/>
                <a:gd name="T45" fmla="*/ 0 h 342"/>
                <a:gd name="T46" fmla="*/ 319 w 343"/>
                <a:gd name="T47" fmla="*/ 1 h 342"/>
                <a:gd name="T48" fmla="*/ 324 w 343"/>
                <a:gd name="T49" fmla="*/ 2 h 342"/>
                <a:gd name="T50" fmla="*/ 330 w 343"/>
                <a:gd name="T51" fmla="*/ 5 h 342"/>
                <a:gd name="T52" fmla="*/ 334 w 343"/>
                <a:gd name="T53" fmla="*/ 8 h 342"/>
                <a:gd name="T54" fmla="*/ 338 w 343"/>
                <a:gd name="T55" fmla="*/ 12 h 342"/>
                <a:gd name="T56" fmla="*/ 340 w 343"/>
                <a:gd name="T57" fmla="*/ 17 h 342"/>
                <a:gd name="T58" fmla="*/ 342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2 w 343"/>
                <a:gd name="T67" fmla="*/ 319 h 342"/>
                <a:gd name="T68" fmla="*/ 340 w 343"/>
                <a:gd name="T69" fmla="*/ 325 h 342"/>
                <a:gd name="T70" fmla="*/ 338 w 343"/>
                <a:gd name="T71" fmla="*/ 330 h 342"/>
                <a:gd name="T72" fmla="*/ 334 w 343"/>
                <a:gd name="T73" fmla="*/ 334 h 342"/>
                <a:gd name="T74" fmla="*/ 330 w 343"/>
                <a:gd name="T75" fmla="*/ 337 h 342"/>
                <a:gd name="T76" fmla="*/ 324 w 343"/>
                <a:gd name="T77" fmla="*/ 340 h 342"/>
                <a:gd name="T78" fmla="*/ 319 w 343"/>
                <a:gd name="T79" fmla="*/ 341 h 342"/>
                <a:gd name="T80" fmla="*/ 313 w 343"/>
                <a:gd name="T81" fmla="*/ 342 h 342"/>
                <a:gd name="T82" fmla="*/ 313 w 343"/>
                <a:gd name="T83" fmla="*/ 342 h 342"/>
                <a:gd name="T84" fmla="*/ 57 w 343"/>
                <a:gd name="T85" fmla="*/ 286 h 342"/>
                <a:gd name="T86" fmla="*/ 285 w 343"/>
                <a:gd name="T87" fmla="*/ 286 h 342"/>
                <a:gd name="T88" fmla="*/ 285 w 343"/>
                <a:gd name="T89" fmla="*/ 58 h 342"/>
                <a:gd name="T90" fmla="*/ 57 w 343"/>
                <a:gd name="T91" fmla="*/ 58 h 342"/>
                <a:gd name="T92" fmla="*/ 57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3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2" y="341"/>
                  </a:lnTo>
                  <a:lnTo>
                    <a:pt x="17" y="340"/>
                  </a:lnTo>
                  <a:lnTo>
                    <a:pt x="12" y="337"/>
                  </a:lnTo>
                  <a:lnTo>
                    <a:pt x="8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0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9" y="1"/>
                  </a:lnTo>
                  <a:lnTo>
                    <a:pt x="324" y="2"/>
                  </a:lnTo>
                  <a:lnTo>
                    <a:pt x="330" y="5"/>
                  </a:lnTo>
                  <a:lnTo>
                    <a:pt x="334" y="8"/>
                  </a:lnTo>
                  <a:lnTo>
                    <a:pt x="338" y="12"/>
                  </a:lnTo>
                  <a:lnTo>
                    <a:pt x="340" y="17"/>
                  </a:lnTo>
                  <a:lnTo>
                    <a:pt x="342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2" y="319"/>
                  </a:lnTo>
                  <a:lnTo>
                    <a:pt x="340" y="325"/>
                  </a:lnTo>
                  <a:lnTo>
                    <a:pt x="338" y="330"/>
                  </a:lnTo>
                  <a:lnTo>
                    <a:pt x="334" y="334"/>
                  </a:lnTo>
                  <a:lnTo>
                    <a:pt x="330" y="337"/>
                  </a:lnTo>
                  <a:lnTo>
                    <a:pt x="324" y="340"/>
                  </a:lnTo>
                  <a:lnTo>
                    <a:pt x="319" y="341"/>
                  </a:lnTo>
                  <a:lnTo>
                    <a:pt x="313" y="342"/>
                  </a:lnTo>
                  <a:lnTo>
                    <a:pt x="313" y="342"/>
                  </a:lnTo>
                  <a:close/>
                  <a:moveTo>
                    <a:pt x="57" y="286"/>
                  </a:moveTo>
                  <a:lnTo>
                    <a:pt x="285" y="286"/>
                  </a:lnTo>
                  <a:lnTo>
                    <a:pt x="285" y="58"/>
                  </a:lnTo>
                  <a:lnTo>
                    <a:pt x="57" y="58"/>
                  </a:lnTo>
                  <a:lnTo>
                    <a:pt x="57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37">
              <a:extLst>
                <a:ext uri="{FF2B5EF4-FFF2-40B4-BE49-F238E27FC236}">
                  <a16:creationId xmlns:a16="http://schemas.microsoft.com/office/drawing/2014/main" id="{8D0852A2-C26B-F9F8-24BD-C80B7C1FFB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3226" y="1355091"/>
              <a:ext cx="90488" cy="90488"/>
            </a:xfrm>
            <a:custGeom>
              <a:avLst/>
              <a:gdLst>
                <a:gd name="T0" fmla="*/ 314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3 w 343"/>
                <a:gd name="T7" fmla="*/ 341 h 342"/>
                <a:gd name="T8" fmla="*/ 18 w 343"/>
                <a:gd name="T9" fmla="*/ 340 h 342"/>
                <a:gd name="T10" fmla="*/ 13 w 343"/>
                <a:gd name="T11" fmla="*/ 337 h 342"/>
                <a:gd name="T12" fmla="*/ 9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1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1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9 w 343"/>
                <a:gd name="T33" fmla="*/ 8 h 342"/>
                <a:gd name="T34" fmla="*/ 13 w 343"/>
                <a:gd name="T35" fmla="*/ 5 h 342"/>
                <a:gd name="T36" fmla="*/ 18 w 343"/>
                <a:gd name="T37" fmla="*/ 2 h 342"/>
                <a:gd name="T38" fmla="*/ 23 w 343"/>
                <a:gd name="T39" fmla="*/ 1 h 342"/>
                <a:gd name="T40" fmla="*/ 29 w 343"/>
                <a:gd name="T41" fmla="*/ 0 h 342"/>
                <a:gd name="T42" fmla="*/ 314 w 343"/>
                <a:gd name="T43" fmla="*/ 0 h 342"/>
                <a:gd name="T44" fmla="*/ 314 w 343"/>
                <a:gd name="T45" fmla="*/ 0 h 342"/>
                <a:gd name="T46" fmla="*/ 320 w 343"/>
                <a:gd name="T47" fmla="*/ 1 h 342"/>
                <a:gd name="T48" fmla="*/ 325 w 343"/>
                <a:gd name="T49" fmla="*/ 2 h 342"/>
                <a:gd name="T50" fmla="*/ 330 w 343"/>
                <a:gd name="T51" fmla="*/ 5 h 342"/>
                <a:gd name="T52" fmla="*/ 334 w 343"/>
                <a:gd name="T53" fmla="*/ 8 h 342"/>
                <a:gd name="T54" fmla="*/ 338 w 343"/>
                <a:gd name="T55" fmla="*/ 12 h 342"/>
                <a:gd name="T56" fmla="*/ 341 w 343"/>
                <a:gd name="T57" fmla="*/ 17 h 342"/>
                <a:gd name="T58" fmla="*/ 343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3 w 343"/>
                <a:gd name="T67" fmla="*/ 319 h 342"/>
                <a:gd name="T68" fmla="*/ 341 w 343"/>
                <a:gd name="T69" fmla="*/ 325 h 342"/>
                <a:gd name="T70" fmla="*/ 338 w 343"/>
                <a:gd name="T71" fmla="*/ 330 h 342"/>
                <a:gd name="T72" fmla="*/ 334 w 343"/>
                <a:gd name="T73" fmla="*/ 334 h 342"/>
                <a:gd name="T74" fmla="*/ 330 w 343"/>
                <a:gd name="T75" fmla="*/ 337 h 342"/>
                <a:gd name="T76" fmla="*/ 325 w 343"/>
                <a:gd name="T77" fmla="*/ 340 h 342"/>
                <a:gd name="T78" fmla="*/ 320 w 343"/>
                <a:gd name="T79" fmla="*/ 341 h 342"/>
                <a:gd name="T80" fmla="*/ 314 w 343"/>
                <a:gd name="T81" fmla="*/ 342 h 342"/>
                <a:gd name="T82" fmla="*/ 314 w 343"/>
                <a:gd name="T83" fmla="*/ 342 h 342"/>
                <a:gd name="T84" fmla="*/ 58 w 343"/>
                <a:gd name="T85" fmla="*/ 286 h 342"/>
                <a:gd name="T86" fmla="*/ 286 w 343"/>
                <a:gd name="T87" fmla="*/ 286 h 342"/>
                <a:gd name="T88" fmla="*/ 286 w 343"/>
                <a:gd name="T89" fmla="*/ 58 h 342"/>
                <a:gd name="T90" fmla="*/ 58 w 343"/>
                <a:gd name="T91" fmla="*/ 58 h 342"/>
                <a:gd name="T92" fmla="*/ 58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4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3" y="341"/>
                  </a:lnTo>
                  <a:lnTo>
                    <a:pt x="18" y="340"/>
                  </a:lnTo>
                  <a:lnTo>
                    <a:pt x="13" y="337"/>
                  </a:lnTo>
                  <a:lnTo>
                    <a:pt x="9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1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3" y="5"/>
                  </a:lnTo>
                  <a:lnTo>
                    <a:pt x="18" y="2"/>
                  </a:lnTo>
                  <a:lnTo>
                    <a:pt x="23" y="1"/>
                  </a:lnTo>
                  <a:lnTo>
                    <a:pt x="29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20" y="1"/>
                  </a:lnTo>
                  <a:lnTo>
                    <a:pt x="325" y="2"/>
                  </a:lnTo>
                  <a:lnTo>
                    <a:pt x="330" y="5"/>
                  </a:lnTo>
                  <a:lnTo>
                    <a:pt x="334" y="8"/>
                  </a:lnTo>
                  <a:lnTo>
                    <a:pt x="338" y="12"/>
                  </a:lnTo>
                  <a:lnTo>
                    <a:pt x="341" y="17"/>
                  </a:lnTo>
                  <a:lnTo>
                    <a:pt x="343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3" y="319"/>
                  </a:lnTo>
                  <a:lnTo>
                    <a:pt x="341" y="325"/>
                  </a:lnTo>
                  <a:lnTo>
                    <a:pt x="338" y="330"/>
                  </a:lnTo>
                  <a:lnTo>
                    <a:pt x="334" y="334"/>
                  </a:lnTo>
                  <a:lnTo>
                    <a:pt x="330" y="337"/>
                  </a:lnTo>
                  <a:lnTo>
                    <a:pt x="325" y="340"/>
                  </a:lnTo>
                  <a:lnTo>
                    <a:pt x="320" y="341"/>
                  </a:lnTo>
                  <a:lnTo>
                    <a:pt x="314" y="342"/>
                  </a:lnTo>
                  <a:lnTo>
                    <a:pt x="314" y="342"/>
                  </a:lnTo>
                  <a:close/>
                  <a:moveTo>
                    <a:pt x="58" y="286"/>
                  </a:moveTo>
                  <a:lnTo>
                    <a:pt x="286" y="286"/>
                  </a:lnTo>
                  <a:lnTo>
                    <a:pt x="286" y="58"/>
                  </a:lnTo>
                  <a:lnTo>
                    <a:pt x="58" y="58"/>
                  </a:lnTo>
                  <a:lnTo>
                    <a:pt x="58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38">
              <a:extLst>
                <a:ext uri="{FF2B5EF4-FFF2-40B4-BE49-F238E27FC236}">
                  <a16:creationId xmlns:a16="http://schemas.microsoft.com/office/drawing/2014/main" id="{BB089492-0F2B-AEF2-5D8E-7481D2C502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6276" y="1355091"/>
              <a:ext cx="90488" cy="90488"/>
            </a:xfrm>
            <a:custGeom>
              <a:avLst/>
              <a:gdLst>
                <a:gd name="T0" fmla="*/ 314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4 w 343"/>
                <a:gd name="T7" fmla="*/ 341 h 342"/>
                <a:gd name="T8" fmla="*/ 18 w 343"/>
                <a:gd name="T9" fmla="*/ 340 h 342"/>
                <a:gd name="T10" fmla="*/ 14 w 343"/>
                <a:gd name="T11" fmla="*/ 337 h 342"/>
                <a:gd name="T12" fmla="*/ 8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1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1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8 w 343"/>
                <a:gd name="T33" fmla="*/ 8 h 342"/>
                <a:gd name="T34" fmla="*/ 14 w 343"/>
                <a:gd name="T35" fmla="*/ 5 h 342"/>
                <a:gd name="T36" fmla="*/ 18 w 343"/>
                <a:gd name="T37" fmla="*/ 2 h 342"/>
                <a:gd name="T38" fmla="*/ 24 w 343"/>
                <a:gd name="T39" fmla="*/ 1 h 342"/>
                <a:gd name="T40" fmla="*/ 29 w 343"/>
                <a:gd name="T41" fmla="*/ 0 h 342"/>
                <a:gd name="T42" fmla="*/ 314 w 343"/>
                <a:gd name="T43" fmla="*/ 0 h 342"/>
                <a:gd name="T44" fmla="*/ 314 w 343"/>
                <a:gd name="T45" fmla="*/ 0 h 342"/>
                <a:gd name="T46" fmla="*/ 321 w 343"/>
                <a:gd name="T47" fmla="*/ 1 h 342"/>
                <a:gd name="T48" fmla="*/ 326 w 343"/>
                <a:gd name="T49" fmla="*/ 2 h 342"/>
                <a:gd name="T50" fmla="*/ 331 w 343"/>
                <a:gd name="T51" fmla="*/ 5 h 342"/>
                <a:gd name="T52" fmla="*/ 335 w 343"/>
                <a:gd name="T53" fmla="*/ 8 h 342"/>
                <a:gd name="T54" fmla="*/ 338 w 343"/>
                <a:gd name="T55" fmla="*/ 12 h 342"/>
                <a:gd name="T56" fmla="*/ 341 w 343"/>
                <a:gd name="T57" fmla="*/ 17 h 342"/>
                <a:gd name="T58" fmla="*/ 343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3 w 343"/>
                <a:gd name="T67" fmla="*/ 319 h 342"/>
                <a:gd name="T68" fmla="*/ 341 w 343"/>
                <a:gd name="T69" fmla="*/ 325 h 342"/>
                <a:gd name="T70" fmla="*/ 338 w 343"/>
                <a:gd name="T71" fmla="*/ 330 h 342"/>
                <a:gd name="T72" fmla="*/ 335 w 343"/>
                <a:gd name="T73" fmla="*/ 334 h 342"/>
                <a:gd name="T74" fmla="*/ 331 w 343"/>
                <a:gd name="T75" fmla="*/ 337 h 342"/>
                <a:gd name="T76" fmla="*/ 326 w 343"/>
                <a:gd name="T77" fmla="*/ 340 h 342"/>
                <a:gd name="T78" fmla="*/ 321 w 343"/>
                <a:gd name="T79" fmla="*/ 341 h 342"/>
                <a:gd name="T80" fmla="*/ 314 w 343"/>
                <a:gd name="T81" fmla="*/ 342 h 342"/>
                <a:gd name="T82" fmla="*/ 314 w 343"/>
                <a:gd name="T83" fmla="*/ 342 h 342"/>
                <a:gd name="T84" fmla="*/ 58 w 343"/>
                <a:gd name="T85" fmla="*/ 286 h 342"/>
                <a:gd name="T86" fmla="*/ 286 w 343"/>
                <a:gd name="T87" fmla="*/ 286 h 342"/>
                <a:gd name="T88" fmla="*/ 286 w 343"/>
                <a:gd name="T89" fmla="*/ 58 h 342"/>
                <a:gd name="T90" fmla="*/ 58 w 343"/>
                <a:gd name="T91" fmla="*/ 58 h 342"/>
                <a:gd name="T92" fmla="*/ 58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4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4" y="341"/>
                  </a:lnTo>
                  <a:lnTo>
                    <a:pt x="18" y="340"/>
                  </a:lnTo>
                  <a:lnTo>
                    <a:pt x="14" y="337"/>
                  </a:lnTo>
                  <a:lnTo>
                    <a:pt x="8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1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4" y="5"/>
                  </a:lnTo>
                  <a:lnTo>
                    <a:pt x="18" y="2"/>
                  </a:lnTo>
                  <a:lnTo>
                    <a:pt x="24" y="1"/>
                  </a:lnTo>
                  <a:lnTo>
                    <a:pt x="29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21" y="1"/>
                  </a:lnTo>
                  <a:lnTo>
                    <a:pt x="326" y="2"/>
                  </a:lnTo>
                  <a:lnTo>
                    <a:pt x="331" y="5"/>
                  </a:lnTo>
                  <a:lnTo>
                    <a:pt x="335" y="8"/>
                  </a:lnTo>
                  <a:lnTo>
                    <a:pt x="338" y="12"/>
                  </a:lnTo>
                  <a:lnTo>
                    <a:pt x="341" y="17"/>
                  </a:lnTo>
                  <a:lnTo>
                    <a:pt x="343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3" y="319"/>
                  </a:lnTo>
                  <a:lnTo>
                    <a:pt x="341" y="325"/>
                  </a:lnTo>
                  <a:lnTo>
                    <a:pt x="338" y="330"/>
                  </a:lnTo>
                  <a:lnTo>
                    <a:pt x="335" y="334"/>
                  </a:lnTo>
                  <a:lnTo>
                    <a:pt x="331" y="337"/>
                  </a:lnTo>
                  <a:lnTo>
                    <a:pt x="326" y="340"/>
                  </a:lnTo>
                  <a:lnTo>
                    <a:pt x="321" y="341"/>
                  </a:lnTo>
                  <a:lnTo>
                    <a:pt x="314" y="342"/>
                  </a:lnTo>
                  <a:lnTo>
                    <a:pt x="314" y="342"/>
                  </a:lnTo>
                  <a:close/>
                  <a:moveTo>
                    <a:pt x="58" y="286"/>
                  </a:moveTo>
                  <a:lnTo>
                    <a:pt x="286" y="286"/>
                  </a:lnTo>
                  <a:lnTo>
                    <a:pt x="286" y="58"/>
                  </a:lnTo>
                  <a:lnTo>
                    <a:pt x="58" y="58"/>
                  </a:lnTo>
                  <a:lnTo>
                    <a:pt x="58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39">
              <a:extLst>
                <a:ext uri="{FF2B5EF4-FFF2-40B4-BE49-F238E27FC236}">
                  <a16:creationId xmlns:a16="http://schemas.microsoft.com/office/drawing/2014/main" id="{431818FA-F7BE-EDBC-FB6B-014ABEEA5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264" y="1264603"/>
              <a:ext cx="271463" cy="106363"/>
            </a:xfrm>
            <a:custGeom>
              <a:avLst/>
              <a:gdLst>
                <a:gd name="T0" fmla="*/ 1027 w 1027"/>
                <a:gd name="T1" fmla="*/ 400 h 400"/>
                <a:gd name="T2" fmla="*/ 970 w 1027"/>
                <a:gd name="T3" fmla="*/ 400 h 400"/>
                <a:gd name="T4" fmla="*/ 970 w 1027"/>
                <a:gd name="T5" fmla="*/ 58 h 400"/>
                <a:gd name="T6" fmla="*/ 56 w 1027"/>
                <a:gd name="T7" fmla="*/ 58 h 400"/>
                <a:gd name="T8" fmla="*/ 56 w 1027"/>
                <a:gd name="T9" fmla="*/ 400 h 400"/>
                <a:gd name="T10" fmla="*/ 0 w 1027"/>
                <a:gd name="T11" fmla="*/ 400 h 400"/>
                <a:gd name="T12" fmla="*/ 0 w 1027"/>
                <a:gd name="T13" fmla="*/ 28 h 400"/>
                <a:gd name="T14" fmla="*/ 0 w 1027"/>
                <a:gd name="T15" fmla="*/ 28 h 400"/>
                <a:gd name="T16" fmla="*/ 0 w 1027"/>
                <a:gd name="T17" fmla="*/ 23 h 400"/>
                <a:gd name="T18" fmla="*/ 2 w 1027"/>
                <a:gd name="T19" fmla="*/ 17 h 400"/>
                <a:gd name="T20" fmla="*/ 5 w 1027"/>
                <a:gd name="T21" fmla="*/ 13 h 400"/>
                <a:gd name="T22" fmla="*/ 8 w 1027"/>
                <a:gd name="T23" fmla="*/ 8 h 400"/>
                <a:gd name="T24" fmla="*/ 12 w 1027"/>
                <a:gd name="T25" fmla="*/ 5 h 400"/>
                <a:gd name="T26" fmla="*/ 17 w 1027"/>
                <a:gd name="T27" fmla="*/ 2 h 400"/>
                <a:gd name="T28" fmla="*/ 22 w 1027"/>
                <a:gd name="T29" fmla="*/ 1 h 400"/>
                <a:gd name="T30" fmla="*/ 28 w 1027"/>
                <a:gd name="T31" fmla="*/ 0 h 400"/>
                <a:gd name="T32" fmla="*/ 998 w 1027"/>
                <a:gd name="T33" fmla="*/ 0 h 400"/>
                <a:gd name="T34" fmla="*/ 998 w 1027"/>
                <a:gd name="T35" fmla="*/ 0 h 400"/>
                <a:gd name="T36" fmla="*/ 1004 w 1027"/>
                <a:gd name="T37" fmla="*/ 1 h 400"/>
                <a:gd name="T38" fmla="*/ 1009 w 1027"/>
                <a:gd name="T39" fmla="*/ 2 h 400"/>
                <a:gd name="T40" fmla="*/ 1014 w 1027"/>
                <a:gd name="T41" fmla="*/ 5 h 400"/>
                <a:gd name="T42" fmla="*/ 1018 w 1027"/>
                <a:gd name="T43" fmla="*/ 8 h 400"/>
                <a:gd name="T44" fmla="*/ 1022 w 1027"/>
                <a:gd name="T45" fmla="*/ 13 h 400"/>
                <a:gd name="T46" fmla="*/ 1024 w 1027"/>
                <a:gd name="T47" fmla="*/ 17 h 400"/>
                <a:gd name="T48" fmla="*/ 1026 w 1027"/>
                <a:gd name="T49" fmla="*/ 23 h 400"/>
                <a:gd name="T50" fmla="*/ 1027 w 1027"/>
                <a:gd name="T51" fmla="*/ 28 h 400"/>
                <a:gd name="T52" fmla="*/ 1027 w 1027"/>
                <a:gd name="T5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7" h="400">
                  <a:moveTo>
                    <a:pt x="1027" y="400"/>
                  </a:moveTo>
                  <a:lnTo>
                    <a:pt x="970" y="400"/>
                  </a:lnTo>
                  <a:lnTo>
                    <a:pt x="970" y="58"/>
                  </a:lnTo>
                  <a:lnTo>
                    <a:pt x="56" y="58"/>
                  </a:lnTo>
                  <a:lnTo>
                    <a:pt x="56" y="400"/>
                  </a:lnTo>
                  <a:lnTo>
                    <a:pt x="0" y="40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3"/>
                  </a:ln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998" y="0"/>
                  </a:lnTo>
                  <a:lnTo>
                    <a:pt x="998" y="0"/>
                  </a:lnTo>
                  <a:lnTo>
                    <a:pt x="1004" y="1"/>
                  </a:lnTo>
                  <a:lnTo>
                    <a:pt x="1009" y="2"/>
                  </a:lnTo>
                  <a:lnTo>
                    <a:pt x="1014" y="5"/>
                  </a:lnTo>
                  <a:lnTo>
                    <a:pt x="1018" y="8"/>
                  </a:lnTo>
                  <a:lnTo>
                    <a:pt x="1022" y="13"/>
                  </a:lnTo>
                  <a:lnTo>
                    <a:pt x="1024" y="17"/>
                  </a:lnTo>
                  <a:lnTo>
                    <a:pt x="1026" y="23"/>
                  </a:lnTo>
                  <a:lnTo>
                    <a:pt x="1027" y="28"/>
                  </a:lnTo>
                  <a:lnTo>
                    <a:pt x="1027" y="4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612FA80E-8B39-B0F4-9EB7-3DAEB7CAC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1695659"/>
            <a:ext cx="276418" cy="277692"/>
            <a:chOff x="4953804" y="1582021"/>
            <a:chExt cx="455103" cy="457200"/>
          </a:xfrm>
          <a:gradFill>
            <a:gsLst>
              <a:gs pos="0">
                <a:schemeClr val="accent6"/>
              </a:gs>
              <a:gs pos="100000">
                <a:srgbClr val="0F79CF"/>
              </a:gs>
            </a:gsLst>
            <a:lin ang="5400000" scaled="1"/>
          </a:gradFill>
        </p:grpSpPr>
        <p:sp>
          <p:nvSpPr>
            <p:cNvPr id="249" name="Freeform 5">
              <a:extLst>
                <a:ext uri="{FF2B5EF4-FFF2-40B4-BE49-F238E27FC236}">
                  <a16:creationId xmlns:a16="http://schemas.microsoft.com/office/drawing/2014/main" id="{7FF4D758-176B-87EF-7C5D-846AD4AEE6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2375" y="1582021"/>
              <a:ext cx="356532" cy="358629"/>
            </a:xfrm>
            <a:custGeom>
              <a:avLst/>
              <a:gdLst>
                <a:gd name="T0" fmla="*/ 305 w 1360"/>
                <a:gd name="T1" fmla="*/ 1366 h 1366"/>
                <a:gd name="T2" fmla="*/ 291 w 1360"/>
                <a:gd name="T3" fmla="*/ 1362 h 1366"/>
                <a:gd name="T4" fmla="*/ 278 w 1360"/>
                <a:gd name="T5" fmla="*/ 1355 h 1366"/>
                <a:gd name="T6" fmla="*/ 12 w 1360"/>
                <a:gd name="T7" fmla="*/ 1087 h 1366"/>
                <a:gd name="T8" fmla="*/ 4 w 1360"/>
                <a:gd name="T9" fmla="*/ 1074 h 1366"/>
                <a:gd name="T10" fmla="*/ 0 w 1360"/>
                <a:gd name="T11" fmla="*/ 1060 h 1366"/>
                <a:gd name="T12" fmla="*/ 4 w 1360"/>
                <a:gd name="T13" fmla="*/ 1046 h 1366"/>
                <a:gd name="T14" fmla="*/ 12 w 1360"/>
                <a:gd name="T15" fmla="*/ 1033 h 1366"/>
                <a:gd name="T16" fmla="*/ 894 w 1360"/>
                <a:gd name="T17" fmla="*/ 145 h 1366"/>
                <a:gd name="T18" fmla="*/ 902 w 1360"/>
                <a:gd name="T19" fmla="*/ 138 h 1366"/>
                <a:gd name="T20" fmla="*/ 923 w 1360"/>
                <a:gd name="T21" fmla="*/ 122 h 1366"/>
                <a:gd name="T22" fmla="*/ 962 w 1360"/>
                <a:gd name="T23" fmla="*/ 101 h 1366"/>
                <a:gd name="T24" fmla="*/ 1024 w 1360"/>
                <a:gd name="T25" fmla="*/ 74 h 1366"/>
                <a:gd name="T26" fmla="*/ 1090 w 1360"/>
                <a:gd name="T27" fmla="*/ 52 h 1366"/>
                <a:gd name="T28" fmla="*/ 1159 w 1360"/>
                <a:gd name="T29" fmla="*/ 34 h 1366"/>
                <a:gd name="T30" fmla="*/ 1248 w 1360"/>
                <a:gd name="T31" fmla="*/ 14 h 1366"/>
                <a:gd name="T32" fmla="*/ 1316 w 1360"/>
                <a:gd name="T33" fmla="*/ 1 h 1366"/>
                <a:gd name="T34" fmla="*/ 1325 w 1360"/>
                <a:gd name="T35" fmla="*/ 0 h 1366"/>
                <a:gd name="T36" fmla="*/ 1342 w 1360"/>
                <a:gd name="T37" fmla="*/ 5 h 1366"/>
                <a:gd name="T38" fmla="*/ 1350 w 1360"/>
                <a:gd name="T39" fmla="*/ 12 h 1366"/>
                <a:gd name="T40" fmla="*/ 1358 w 1360"/>
                <a:gd name="T41" fmla="*/ 26 h 1366"/>
                <a:gd name="T42" fmla="*/ 1360 w 1360"/>
                <a:gd name="T43" fmla="*/ 44 h 1366"/>
                <a:gd name="T44" fmla="*/ 1356 w 1360"/>
                <a:gd name="T45" fmla="*/ 69 h 1366"/>
                <a:gd name="T46" fmla="*/ 1335 w 1360"/>
                <a:gd name="T47" fmla="*/ 170 h 1366"/>
                <a:gd name="T48" fmla="*/ 1318 w 1360"/>
                <a:gd name="T49" fmla="*/ 236 h 1366"/>
                <a:gd name="T50" fmla="*/ 1298 w 1360"/>
                <a:gd name="T51" fmla="*/ 305 h 1366"/>
                <a:gd name="T52" fmla="*/ 1274 w 1360"/>
                <a:gd name="T53" fmla="*/ 369 h 1366"/>
                <a:gd name="T54" fmla="*/ 1246 w 1360"/>
                <a:gd name="T55" fmla="*/ 427 h 1366"/>
                <a:gd name="T56" fmla="*/ 1231 w 1360"/>
                <a:gd name="T57" fmla="*/ 449 h 1366"/>
                <a:gd name="T58" fmla="*/ 1216 w 1360"/>
                <a:gd name="T59" fmla="*/ 468 h 1366"/>
                <a:gd name="T60" fmla="*/ 332 w 1360"/>
                <a:gd name="T61" fmla="*/ 1355 h 1366"/>
                <a:gd name="T62" fmla="*/ 319 w 1360"/>
                <a:gd name="T63" fmla="*/ 1362 h 1366"/>
                <a:gd name="T64" fmla="*/ 305 w 1360"/>
                <a:gd name="T65" fmla="*/ 1366 h 1366"/>
                <a:gd name="T66" fmla="*/ 92 w 1360"/>
                <a:gd name="T67" fmla="*/ 1060 h 1366"/>
                <a:gd name="T68" fmla="*/ 1162 w 1360"/>
                <a:gd name="T69" fmla="*/ 414 h 1366"/>
                <a:gd name="T70" fmla="*/ 1170 w 1360"/>
                <a:gd name="T71" fmla="*/ 404 h 1366"/>
                <a:gd name="T72" fmla="*/ 1187 w 1360"/>
                <a:gd name="T73" fmla="*/ 377 h 1366"/>
                <a:gd name="T74" fmla="*/ 1203 w 1360"/>
                <a:gd name="T75" fmla="*/ 342 h 1366"/>
                <a:gd name="T76" fmla="*/ 1226 w 1360"/>
                <a:gd name="T77" fmla="*/ 278 h 1366"/>
                <a:gd name="T78" fmla="*/ 1254 w 1360"/>
                <a:gd name="T79" fmla="*/ 181 h 1366"/>
                <a:gd name="T80" fmla="*/ 1276 w 1360"/>
                <a:gd name="T81" fmla="*/ 86 h 1366"/>
                <a:gd name="T82" fmla="*/ 1228 w 1360"/>
                <a:gd name="T83" fmla="*/ 95 h 1366"/>
                <a:gd name="T84" fmla="*/ 1130 w 1360"/>
                <a:gd name="T85" fmla="*/ 120 h 1366"/>
                <a:gd name="T86" fmla="*/ 1039 w 1360"/>
                <a:gd name="T87" fmla="*/ 149 h 1366"/>
                <a:gd name="T88" fmla="*/ 1000 w 1360"/>
                <a:gd name="T89" fmla="*/ 166 h 1366"/>
                <a:gd name="T90" fmla="*/ 970 w 1360"/>
                <a:gd name="T91" fmla="*/ 182 h 1366"/>
                <a:gd name="T92" fmla="*/ 948 w 1360"/>
                <a:gd name="T93" fmla="*/ 199 h 1366"/>
                <a:gd name="T94" fmla="*/ 92 w 1360"/>
                <a:gd name="T95" fmla="*/ 106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0" h="1366">
                  <a:moveTo>
                    <a:pt x="305" y="1366"/>
                  </a:moveTo>
                  <a:lnTo>
                    <a:pt x="305" y="1366"/>
                  </a:lnTo>
                  <a:lnTo>
                    <a:pt x="298" y="1365"/>
                  </a:lnTo>
                  <a:lnTo>
                    <a:pt x="291" y="1362"/>
                  </a:lnTo>
                  <a:lnTo>
                    <a:pt x="284" y="1359"/>
                  </a:lnTo>
                  <a:lnTo>
                    <a:pt x="278" y="1355"/>
                  </a:lnTo>
                  <a:lnTo>
                    <a:pt x="12" y="1087"/>
                  </a:lnTo>
                  <a:lnTo>
                    <a:pt x="12" y="1087"/>
                  </a:lnTo>
                  <a:lnTo>
                    <a:pt x="7" y="1081"/>
                  </a:lnTo>
                  <a:lnTo>
                    <a:pt x="4" y="1074"/>
                  </a:lnTo>
                  <a:lnTo>
                    <a:pt x="2" y="1067"/>
                  </a:lnTo>
                  <a:lnTo>
                    <a:pt x="0" y="1060"/>
                  </a:lnTo>
                  <a:lnTo>
                    <a:pt x="2" y="1053"/>
                  </a:lnTo>
                  <a:lnTo>
                    <a:pt x="4" y="1046"/>
                  </a:lnTo>
                  <a:lnTo>
                    <a:pt x="7" y="1040"/>
                  </a:lnTo>
                  <a:lnTo>
                    <a:pt x="12" y="1033"/>
                  </a:lnTo>
                  <a:lnTo>
                    <a:pt x="12" y="1033"/>
                  </a:lnTo>
                  <a:lnTo>
                    <a:pt x="894" y="145"/>
                  </a:lnTo>
                  <a:lnTo>
                    <a:pt x="894" y="145"/>
                  </a:lnTo>
                  <a:lnTo>
                    <a:pt x="902" y="138"/>
                  </a:lnTo>
                  <a:lnTo>
                    <a:pt x="913" y="129"/>
                  </a:lnTo>
                  <a:lnTo>
                    <a:pt x="923" y="122"/>
                  </a:lnTo>
                  <a:lnTo>
                    <a:pt x="935" y="114"/>
                  </a:lnTo>
                  <a:lnTo>
                    <a:pt x="962" y="101"/>
                  </a:lnTo>
                  <a:lnTo>
                    <a:pt x="992" y="87"/>
                  </a:lnTo>
                  <a:lnTo>
                    <a:pt x="1024" y="74"/>
                  </a:lnTo>
                  <a:lnTo>
                    <a:pt x="1056" y="64"/>
                  </a:lnTo>
                  <a:lnTo>
                    <a:pt x="1090" y="52"/>
                  </a:lnTo>
                  <a:lnTo>
                    <a:pt x="1125" y="42"/>
                  </a:lnTo>
                  <a:lnTo>
                    <a:pt x="1159" y="34"/>
                  </a:lnTo>
                  <a:lnTo>
                    <a:pt x="1190" y="26"/>
                  </a:lnTo>
                  <a:lnTo>
                    <a:pt x="1248" y="14"/>
                  </a:lnTo>
                  <a:lnTo>
                    <a:pt x="1292" y="5"/>
                  </a:lnTo>
                  <a:lnTo>
                    <a:pt x="1316" y="1"/>
                  </a:lnTo>
                  <a:lnTo>
                    <a:pt x="1316" y="1"/>
                  </a:lnTo>
                  <a:lnTo>
                    <a:pt x="1325" y="0"/>
                  </a:lnTo>
                  <a:lnTo>
                    <a:pt x="1334" y="2"/>
                  </a:lnTo>
                  <a:lnTo>
                    <a:pt x="1342" y="5"/>
                  </a:lnTo>
                  <a:lnTo>
                    <a:pt x="1350" y="12"/>
                  </a:lnTo>
                  <a:lnTo>
                    <a:pt x="1350" y="12"/>
                  </a:lnTo>
                  <a:lnTo>
                    <a:pt x="1355" y="18"/>
                  </a:lnTo>
                  <a:lnTo>
                    <a:pt x="1358" y="26"/>
                  </a:lnTo>
                  <a:lnTo>
                    <a:pt x="1360" y="35"/>
                  </a:lnTo>
                  <a:lnTo>
                    <a:pt x="1360" y="44"/>
                  </a:lnTo>
                  <a:lnTo>
                    <a:pt x="1360" y="44"/>
                  </a:lnTo>
                  <a:lnTo>
                    <a:pt x="1356" y="69"/>
                  </a:lnTo>
                  <a:lnTo>
                    <a:pt x="1347" y="113"/>
                  </a:lnTo>
                  <a:lnTo>
                    <a:pt x="1335" y="170"/>
                  </a:lnTo>
                  <a:lnTo>
                    <a:pt x="1326" y="203"/>
                  </a:lnTo>
                  <a:lnTo>
                    <a:pt x="1318" y="236"/>
                  </a:lnTo>
                  <a:lnTo>
                    <a:pt x="1308" y="271"/>
                  </a:lnTo>
                  <a:lnTo>
                    <a:pt x="1298" y="305"/>
                  </a:lnTo>
                  <a:lnTo>
                    <a:pt x="1286" y="338"/>
                  </a:lnTo>
                  <a:lnTo>
                    <a:pt x="1274" y="369"/>
                  </a:lnTo>
                  <a:lnTo>
                    <a:pt x="1260" y="399"/>
                  </a:lnTo>
                  <a:lnTo>
                    <a:pt x="1246" y="427"/>
                  </a:lnTo>
                  <a:lnTo>
                    <a:pt x="1239" y="438"/>
                  </a:lnTo>
                  <a:lnTo>
                    <a:pt x="1231" y="449"/>
                  </a:lnTo>
                  <a:lnTo>
                    <a:pt x="1223" y="459"/>
                  </a:lnTo>
                  <a:lnTo>
                    <a:pt x="1216" y="468"/>
                  </a:lnTo>
                  <a:lnTo>
                    <a:pt x="332" y="1355"/>
                  </a:lnTo>
                  <a:lnTo>
                    <a:pt x="332" y="1355"/>
                  </a:lnTo>
                  <a:lnTo>
                    <a:pt x="325" y="1359"/>
                  </a:lnTo>
                  <a:lnTo>
                    <a:pt x="319" y="1362"/>
                  </a:lnTo>
                  <a:lnTo>
                    <a:pt x="313" y="1365"/>
                  </a:lnTo>
                  <a:lnTo>
                    <a:pt x="305" y="1366"/>
                  </a:lnTo>
                  <a:lnTo>
                    <a:pt x="305" y="1366"/>
                  </a:lnTo>
                  <a:close/>
                  <a:moveTo>
                    <a:pt x="92" y="1060"/>
                  </a:moveTo>
                  <a:lnTo>
                    <a:pt x="305" y="1274"/>
                  </a:lnTo>
                  <a:lnTo>
                    <a:pt x="1162" y="414"/>
                  </a:lnTo>
                  <a:lnTo>
                    <a:pt x="1162" y="414"/>
                  </a:lnTo>
                  <a:lnTo>
                    <a:pt x="1170" y="404"/>
                  </a:lnTo>
                  <a:lnTo>
                    <a:pt x="1179" y="392"/>
                  </a:lnTo>
                  <a:lnTo>
                    <a:pt x="1187" y="377"/>
                  </a:lnTo>
                  <a:lnTo>
                    <a:pt x="1196" y="361"/>
                  </a:lnTo>
                  <a:lnTo>
                    <a:pt x="1203" y="342"/>
                  </a:lnTo>
                  <a:lnTo>
                    <a:pt x="1211" y="322"/>
                  </a:lnTo>
                  <a:lnTo>
                    <a:pt x="1226" y="278"/>
                  </a:lnTo>
                  <a:lnTo>
                    <a:pt x="1241" y="231"/>
                  </a:lnTo>
                  <a:lnTo>
                    <a:pt x="1254" y="181"/>
                  </a:lnTo>
                  <a:lnTo>
                    <a:pt x="1265" y="132"/>
                  </a:lnTo>
                  <a:lnTo>
                    <a:pt x="1276" y="86"/>
                  </a:lnTo>
                  <a:lnTo>
                    <a:pt x="1276" y="86"/>
                  </a:lnTo>
                  <a:lnTo>
                    <a:pt x="1228" y="95"/>
                  </a:lnTo>
                  <a:lnTo>
                    <a:pt x="1180" y="107"/>
                  </a:lnTo>
                  <a:lnTo>
                    <a:pt x="1130" y="120"/>
                  </a:lnTo>
                  <a:lnTo>
                    <a:pt x="1083" y="134"/>
                  </a:lnTo>
                  <a:lnTo>
                    <a:pt x="1039" y="149"/>
                  </a:lnTo>
                  <a:lnTo>
                    <a:pt x="1019" y="158"/>
                  </a:lnTo>
                  <a:lnTo>
                    <a:pt x="1000" y="166"/>
                  </a:lnTo>
                  <a:lnTo>
                    <a:pt x="985" y="174"/>
                  </a:lnTo>
                  <a:lnTo>
                    <a:pt x="970" y="182"/>
                  </a:lnTo>
                  <a:lnTo>
                    <a:pt x="957" y="191"/>
                  </a:lnTo>
                  <a:lnTo>
                    <a:pt x="948" y="199"/>
                  </a:lnTo>
                  <a:lnTo>
                    <a:pt x="948" y="199"/>
                  </a:lnTo>
                  <a:lnTo>
                    <a:pt x="92" y="1060"/>
                  </a:lnTo>
                  <a:lnTo>
                    <a:pt x="92" y="1060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0" name="Freeform 6">
              <a:extLst>
                <a:ext uri="{FF2B5EF4-FFF2-40B4-BE49-F238E27FC236}">
                  <a16:creationId xmlns:a16="http://schemas.microsoft.com/office/drawing/2014/main" id="{27974FF6-903C-B2FF-CF5B-690BB3238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639" y="1821107"/>
              <a:ext cx="90182" cy="90182"/>
            </a:xfrm>
            <a:custGeom>
              <a:avLst/>
              <a:gdLst>
                <a:gd name="T0" fmla="*/ 305 w 343"/>
                <a:gd name="T1" fmla="*/ 345 h 345"/>
                <a:gd name="T2" fmla="*/ 305 w 343"/>
                <a:gd name="T3" fmla="*/ 345 h 345"/>
                <a:gd name="T4" fmla="*/ 297 w 343"/>
                <a:gd name="T5" fmla="*/ 344 h 345"/>
                <a:gd name="T6" fmla="*/ 291 w 343"/>
                <a:gd name="T7" fmla="*/ 342 h 345"/>
                <a:gd name="T8" fmla="*/ 285 w 343"/>
                <a:gd name="T9" fmla="*/ 338 h 345"/>
                <a:gd name="T10" fmla="*/ 278 w 343"/>
                <a:gd name="T11" fmla="*/ 333 h 345"/>
                <a:gd name="T12" fmla="*/ 12 w 343"/>
                <a:gd name="T13" fmla="*/ 65 h 345"/>
                <a:gd name="T14" fmla="*/ 12 w 343"/>
                <a:gd name="T15" fmla="*/ 65 h 345"/>
                <a:gd name="T16" fmla="*/ 6 w 343"/>
                <a:gd name="T17" fmla="*/ 59 h 345"/>
                <a:gd name="T18" fmla="*/ 3 w 343"/>
                <a:gd name="T19" fmla="*/ 53 h 345"/>
                <a:gd name="T20" fmla="*/ 1 w 343"/>
                <a:gd name="T21" fmla="*/ 45 h 345"/>
                <a:gd name="T22" fmla="*/ 0 w 343"/>
                <a:gd name="T23" fmla="*/ 38 h 345"/>
                <a:gd name="T24" fmla="*/ 1 w 343"/>
                <a:gd name="T25" fmla="*/ 30 h 345"/>
                <a:gd name="T26" fmla="*/ 3 w 343"/>
                <a:gd name="T27" fmla="*/ 24 h 345"/>
                <a:gd name="T28" fmla="*/ 6 w 343"/>
                <a:gd name="T29" fmla="*/ 18 h 345"/>
                <a:gd name="T30" fmla="*/ 12 w 343"/>
                <a:gd name="T31" fmla="*/ 11 h 345"/>
                <a:gd name="T32" fmla="*/ 12 w 343"/>
                <a:gd name="T33" fmla="*/ 11 h 345"/>
                <a:gd name="T34" fmla="*/ 17 w 343"/>
                <a:gd name="T35" fmla="*/ 6 h 345"/>
                <a:gd name="T36" fmla="*/ 24 w 343"/>
                <a:gd name="T37" fmla="*/ 3 h 345"/>
                <a:gd name="T38" fmla="*/ 31 w 343"/>
                <a:gd name="T39" fmla="*/ 1 h 345"/>
                <a:gd name="T40" fmla="*/ 38 w 343"/>
                <a:gd name="T41" fmla="*/ 0 h 345"/>
                <a:gd name="T42" fmla="*/ 45 w 343"/>
                <a:gd name="T43" fmla="*/ 1 h 345"/>
                <a:gd name="T44" fmla="*/ 53 w 343"/>
                <a:gd name="T45" fmla="*/ 3 h 345"/>
                <a:gd name="T46" fmla="*/ 59 w 343"/>
                <a:gd name="T47" fmla="*/ 6 h 345"/>
                <a:gd name="T48" fmla="*/ 65 w 343"/>
                <a:gd name="T49" fmla="*/ 11 h 345"/>
                <a:gd name="T50" fmla="*/ 332 w 343"/>
                <a:gd name="T51" fmla="*/ 279 h 345"/>
                <a:gd name="T52" fmla="*/ 332 w 343"/>
                <a:gd name="T53" fmla="*/ 279 h 345"/>
                <a:gd name="T54" fmla="*/ 337 w 343"/>
                <a:gd name="T55" fmla="*/ 285 h 345"/>
                <a:gd name="T56" fmla="*/ 341 w 343"/>
                <a:gd name="T57" fmla="*/ 292 h 345"/>
                <a:gd name="T58" fmla="*/ 343 w 343"/>
                <a:gd name="T59" fmla="*/ 299 h 345"/>
                <a:gd name="T60" fmla="*/ 343 w 343"/>
                <a:gd name="T61" fmla="*/ 307 h 345"/>
                <a:gd name="T62" fmla="*/ 343 w 343"/>
                <a:gd name="T63" fmla="*/ 314 h 345"/>
                <a:gd name="T64" fmla="*/ 341 w 343"/>
                <a:gd name="T65" fmla="*/ 320 h 345"/>
                <a:gd name="T66" fmla="*/ 337 w 343"/>
                <a:gd name="T67" fmla="*/ 327 h 345"/>
                <a:gd name="T68" fmla="*/ 332 w 343"/>
                <a:gd name="T69" fmla="*/ 333 h 345"/>
                <a:gd name="T70" fmla="*/ 332 w 343"/>
                <a:gd name="T71" fmla="*/ 333 h 345"/>
                <a:gd name="T72" fmla="*/ 326 w 343"/>
                <a:gd name="T73" fmla="*/ 338 h 345"/>
                <a:gd name="T74" fmla="*/ 320 w 343"/>
                <a:gd name="T75" fmla="*/ 342 h 345"/>
                <a:gd name="T76" fmla="*/ 312 w 343"/>
                <a:gd name="T77" fmla="*/ 344 h 345"/>
                <a:gd name="T78" fmla="*/ 305 w 343"/>
                <a:gd name="T79" fmla="*/ 345 h 345"/>
                <a:gd name="T80" fmla="*/ 305 w 343"/>
                <a:gd name="T81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3" h="345">
                  <a:moveTo>
                    <a:pt x="305" y="345"/>
                  </a:moveTo>
                  <a:lnTo>
                    <a:pt x="305" y="345"/>
                  </a:lnTo>
                  <a:lnTo>
                    <a:pt x="297" y="344"/>
                  </a:lnTo>
                  <a:lnTo>
                    <a:pt x="291" y="342"/>
                  </a:lnTo>
                  <a:lnTo>
                    <a:pt x="285" y="338"/>
                  </a:lnTo>
                  <a:lnTo>
                    <a:pt x="278" y="333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6" y="59"/>
                  </a:lnTo>
                  <a:lnTo>
                    <a:pt x="3" y="53"/>
                  </a:lnTo>
                  <a:lnTo>
                    <a:pt x="1" y="45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3" y="24"/>
                  </a:lnTo>
                  <a:lnTo>
                    <a:pt x="6" y="18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7" y="6"/>
                  </a:lnTo>
                  <a:lnTo>
                    <a:pt x="24" y="3"/>
                  </a:lnTo>
                  <a:lnTo>
                    <a:pt x="31" y="1"/>
                  </a:lnTo>
                  <a:lnTo>
                    <a:pt x="38" y="0"/>
                  </a:lnTo>
                  <a:lnTo>
                    <a:pt x="45" y="1"/>
                  </a:lnTo>
                  <a:lnTo>
                    <a:pt x="53" y="3"/>
                  </a:lnTo>
                  <a:lnTo>
                    <a:pt x="59" y="6"/>
                  </a:lnTo>
                  <a:lnTo>
                    <a:pt x="65" y="11"/>
                  </a:lnTo>
                  <a:lnTo>
                    <a:pt x="332" y="279"/>
                  </a:lnTo>
                  <a:lnTo>
                    <a:pt x="332" y="279"/>
                  </a:lnTo>
                  <a:lnTo>
                    <a:pt x="337" y="285"/>
                  </a:lnTo>
                  <a:lnTo>
                    <a:pt x="341" y="292"/>
                  </a:lnTo>
                  <a:lnTo>
                    <a:pt x="343" y="299"/>
                  </a:lnTo>
                  <a:lnTo>
                    <a:pt x="343" y="307"/>
                  </a:lnTo>
                  <a:lnTo>
                    <a:pt x="343" y="314"/>
                  </a:lnTo>
                  <a:lnTo>
                    <a:pt x="341" y="320"/>
                  </a:lnTo>
                  <a:lnTo>
                    <a:pt x="337" y="327"/>
                  </a:lnTo>
                  <a:lnTo>
                    <a:pt x="332" y="333"/>
                  </a:lnTo>
                  <a:lnTo>
                    <a:pt x="332" y="333"/>
                  </a:lnTo>
                  <a:lnTo>
                    <a:pt x="326" y="338"/>
                  </a:lnTo>
                  <a:lnTo>
                    <a:pt x="320" y="342"/>
                  </a:lnTo>
                  <a:lnTo>
                    <a:pt x="312" y="344"/>
                  </a:lnTo>
                  <a:lnTo>
                    <a:pt x="305" y="345"/>
                  </a:lnTo>
                  <a:lnTo>
                    <a:pt x="305" y="345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1" name="Freeform 7">
              <a:extLst>
                <a:ext uri="{FF2B5EF4-FFF2-40B4-BE49-F238E27FC236}">
                  <a16:creationId xmlns:a16="http://schemas.microsoft.com/office/drawing/2014/main" id="{B2FA947A-6DE4-91BE-111F-0D36AF02F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584" y="1814815"/>
              <a:ext cx="125835" cy="224406"/>
            </a:xfrm>
            <a:custGeom>
              <a:avLst/>
              <a:gdLst>
                <a:gd name="T0" fmla="*/ 38 w 477"/>
                <a:gd name="T1" fmla="*/ 854 h 854"/>
                <a:gd name="T2" fmla="*/ 21 w 477"/>
                <a:gd name="T3" fmla="*/ 851 h 854"/>
                <a:gd name="T4" fmla="*/ 16 w 477"/>
                <a:gd name="T5" fmla="*/ 848 h 854"/>
                <a:gd name="T6" fmla="*/ 8 w 477"/>
                <a:gd name="T7" fmla="*/ 840 h 854"/>
                <a:gd name="T8" fmla="*/ 2 w 477"/>
                <a:gd name="T9" fmla="*/ 830 h 854"/>
                <a:gd name="T10" fmla="*/ 0 w 477"/>
                <a:gd name="T11" fmla="*/ 818 h 854"/>
                <a:gd name="T12" fmla="*/ 50 w 477"/>
                <a:gd name="T13" fmla="*/ 387 h 854"/>
                <a:gd name="T14" fmla="*/ 52 w 477"/>
                <a:gd name="T15" fmla="*/ 379 h 854"/>
                <a:gd name="T16" fmla="*/ 58 w 477"/>
                <a:gd name="T17" fmla="*/ 366 h 854"/>
                <a:gd name="T18" fmla="*/ 70 w 477"/>
                <a:gd name="T19" fmla="*/ 357 h 854"/>
                <a:gd name="T20" fmla="*/ 85 w 477"/>
                <a:gd name="T21" fmla="*/ 353 h 854"/>
                <a:gd name="T22" fmla="*/ 92 w 477"/>
                <a:gd name="T23" fmla="*/ 354 h 854"/>
                <a:gd name="T24" fmla="*/ 106 w 477"/>
                <a:gd name="T25" fmla="*/ 358 h 854"/>
                <a:gd name="T26" fmla="*/ 117 w 477"/>
                <a:gd name="T27" fmla="*/ 367 h 854"/>
                <a:gd name="T28" fmla="*/ 124 w 477"/>
                <a:gd name="T29" fmla="*/ 380 h 854"/>
                <a:gd name="T30" fmla="*/ 125 w 477"/>
                <a:gd name="T31" fmla="*/ 395 h 854"/>
                <a:gd name="T32" fmla="*/ 279 w 477"/>
                <a:gd name="T33" fmla="*/ 521 h 854"/>
                <a:gd name="T34" fmla="*/ 293 w 477"/>
                <a:gd name="T35" fmla="*/ 507 h 854"/>
                <a:gd name="T36" fmla="*/ 322 w 477"/>
                <a:gd name="T37" fmla="*/ 471 h 854"/>
                <a:gd name="T38" fmla="*/ 348 w 477"/>
                <a:gd name="T39" fmla="*/ 431 h 854"/>
                <a:gd name="T40" fmla="*/ 371 w 477"/>
                <a:gd name="T41" fmla="*/ 392 h 854"/>
                <a:gd name="T42" fmla="*/ 377 w 477"/>
                <a:gd name="T43" fmla="*/ 375 h 854"/>
                <a:gd name="T44" fmla="*/ 384 w 477"/>
                <a:gd name="T45" fmla="*/ 343 h 854"/>
                <a:gd name="T46" fmla="*/ 393 w 477"/>
                <a:gd name="T47" fmla="*/ 282 h 854"/>
                <a:gd name="T48" fmla="*/ 399 w 477"/>
                <a:gd name="T49" fmla="*/ 183 h 854"/>
                <a:gd name="T50" fmla="*/ 402 w 477"/>
                <a:gd name="T51" fmla="*/ 38 h 854"/>
                <a:gd name="T52" fmla="*/ 402 w 477"/>
                <a:gd name="T53" fmla="*/ 30 h 854"/>
                <a:gd name="T54" fmla="*/ 409 w 477"/>
                <a:gd name="T55" fmla="*/ 17 h 854"/>
                <a:gd name="T56" fmla="*/ 418 w 477"/>
                <a:gd name="T57" fmla="*/ 6 h 854"/>
                <a:gd name="T58" fmla="*/ 432 w 477"/>
                <a:gd name="T59" fmla="*/ 0 h 854"/>
                <a:gd name="T60" fmla="*/ 439 w 477"/>
                <a:gd name="T61" fmla="*/ 0 h 854"/>
                <a:gd name="T62" fmla="*/ 454 w 477"/>
                <a:gd name="T63" fmla="*/ 3 h 854"/>
                <a:gd name="T64" fmla="*/ 467 w 477"/>
                <a:gd name="T65" fmla="*/ 11 h 854"/>
                <a:gd name="T66" fmla="*/ 475 w 477"/>
                <a:gd name="T67" fmla="*/ 23 h 854"/>
                <a:gd name="T68" fmla="*/ 477 w 477"/>
                <a:gd name="T69" fmla="*/ 38 h 854"/>
                <a:gd name="T70" fmla="*/ 477 w 477"/>
                <a:gd name="T71" fmla="*/ 103 h 854"/>
                <a:gd name="T72" fmla="*/ 473 w 477"/>
                <a:gd name="T73" fmla="*/ 217 h 854"/>
                <a:gd name="T74" fmla="*/ 467 w 477"/>
                <a:gd name="T75" fmla="*/ 307 h 854"/>
                <a:gd name="T76" fmla="*/ 455 w 477"/>
                <a:gd name="T77" fmla="*/ 375 h 854"/>
                <a:gd name="T78" fmla="*/ 449 w 477"/>
                <a:gd name="T79" fmla="*/ 399 h 854"/>
                <a:gd name="T80" fmla="*/ 439 w 477"/>
                <a:gd name="T81" fmla="*/ 423 h 854"/>
                <a:gd name="T82" fmla="*/ 413 w 477"/>
                <a:gd name="T83" fmla="*/ 472 h 854"/>
                <a:gd name="T84" fmla="*/ 380 w 477"/>
                <a:gd name="T85" fmla="*/ 520 h 854"/>
                <a:gd name="T86" fmla="*/ 347 w 477"/>
                <a:gd name="T87" fmla="*/ 560 h 854"/>
                <a:gd name="T88" fmla="*/ 65 w 477"/>
                <a:gd name="T89" fmla="*/ 844 h 854"/>
                <a:gd name="T90" fmla="*/ 59 w 477"/>
                <a:gd name="T91" fmla="*/ 849 h 854"/>
                <a:gd name="T92" fmla="*/ 46 w 477"/>
                <a:gd name="T93" fmla="*/ 854 h 854"/>
                <a:gd name="T94" fmla="*/ 38 w 477"/>
                <a:gd name="T95" fmla="*/ 854 h 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77" h="854">
                  <a:moveTo>
                    <a:pt x="38" y="854"/>
                  </a:moveTo>
                  <a:lnTo>
                    <a:pt x="38" y="854"/>
                  </a:lnTo>
                  <a:lnTo>
                    <a:pt x="30" y="854"/>
                  </a:lnTo>
                  <a:lnTo>
                    <a:pt x="21" y="851"/>
                  </a:lnTo>
                  <a:lnTo>
                    <a:pt x="21" y="851"/>
                  </a:lnTo>
                  <a:lnTo>
                    <a:pt x="16" y="848"/>
                  </a:lnTo>
                  <a:lnTo>
                    <a:pt x="12" y="845"/>
                  </a:lnTo>
                  <a:lnTo>
                    <a:pt x="8" y="840"/>
                  </a:lnTo>
                  <a:lnTo>
                    <a:pt x="5" y="835"/>
                  </a:lnTo>
                  <a:lnTo>
                    <a:pt x="2" y="830"/>
                  </a:lnTo>
                  <a:lnTo>
                    <a:pt x="0" y="825"/>
                  </a:lnTo>
                  <a:lnTo>
                    <a:pt x="0" y="818"/>
                  </a:lnTo>
                  <a:lnTo>
                    <a:pt x="0" y="812"/>
                  </a:lnTo>
                  <a:lnTo>
                    <a:pt x="50" y="387"/>
                  </a:lnTo>
                  <a:lnTo>
                    <a:pt x="50" y="387"/>
                  </a:lnTo>
                  <a:lnTo>
                    <a:pt x="52" y="379"/>
                  </a:lnTo>
                  <a:lnTo>
                    <a:pt x="54" y="372"/>
                  </a:lnTo>
                  <a:lnTo>
                    <a:pt x="58" y="366"/>
                  </a:lnTo>
                  <a:lnTo>
                    <a:pt x="64" y="361"/>
                  </a:lnTo>
                  <a:lnTo>
                    <a:pt x="70" y="357"/>
                  </a:lnTo>
                  <a:lnTo>
                    <a:pt x="77" y="355"/>
                  </a:lnTo>
                  <a:lnTo>
                    <a:pt x="85" y="353"/>
                  </a:lnTo>
                  <a:lnTo>
                    <a:pt x="92" y="354"/>
                  </a:lnTo>
                  <a:lnTo>
                    <a:pt x="92" y="354"/>
                  </a:lnTo>
                  <a:lnTo>
                    <a:pt x="100" y="355"/>
                  </a:lnTo>
                  <a:lnTo>
                    <a:pt x="106" y="358"/>
                  </a:lnTo>
                  <a:lnTo>
                    <a:pt x="112" y="362"/>
                  </a:lnTo>
                  <a:lnTo>
                    <a:pt x="117" y="367"/>
                  </a:lnTo>
                  <a:lnTo>
                    <a:pt x="122" y="374"/>
                  </a:lnTo>
                  <a:lnTo>
                    <a:pt x="124" y="380"/>
                  </a:lnTo>
                  <a:lnTo>
                    <a:pt x="125" y="388"/>
                  </a:lnTo>
                  <a:lnTo>
                    <a:pt x="125" y="395"/>
                  </a:lnTo>
                  <a:lnTo>
                    <a:pt x="88" y="713"/>
                  </a:lnTo>
                  <a:lnTo>
                    <a:pt x="279" y="521"/>
                  </a:lnTo>
                  <a:lnTo>
                    <a:pt x="279" y="521"/>
                  </a:lnTo>
                  <a:lnTo>
                    <a:pt x="293" y="507"/>
                  </a:lnTo>
                  <a:lnTo>
                    <a:pt x="307" y="489"/>
                  </a:lnTo>
                  <a:lnTo>
                    <a:pt x="322" y="471"/>
                  </a:lnTo>
                  <a:lnTo>
                    <a:pt x="336" y="451"/>
                  </a:lnTo>
                  <a:lnTo>
                    <a:pt x="348" y="431"/>
                  </a:lnTo>
                  <a:lnTo>
                    <a:pt x="361" y="411"/>
                  </a:lnTo>
                  <a:lnTo>
                    <a:pt x="371" y="392"/>
                  </a:lnTo>
                  <a:lnTo>
                    <a:pt x="377" y="375"/>
                  </a:lnTo>
                  <a:lnTo>
                    <a:pt x="377" y="375"/>
                  </a:lnTo>
                  <a:lnTo>
                    <a:pt x="381" y="362"/>
                  </a:lnTo>
                  <a:lnTo>
                    <a:pt x="384" y="343"/>
                  </a:lnTo>
                  <a:lnTo>
                    <a:pt x="389" y="317"/>
                  </a:lnTo>
                  <a:lnTo>
                    <a:pt x="393" y="282"/>
                  </a:lnTo>
                  <a:lnTo>
                    <a:pt x="396" y="237"/>
                  </a:lnTo>
                  <a:lnTo>
                    <a:pt x="399" y="183"/>
                  </a:lnTo>
                  <a:lnTo>
                    <a:pt x="401" y="117"/>
                  </a:lnTo>
                  <a:lnTo>
                    <a:pt x="402" y="38"/>
                  </a:lnTo>
                  <a:lnTo>
                    <a:pt x="402" y="38"/>
                  </a:lnTo>
                  <a:lnTo>
                    <a:pt x="402" y="30"/>
                  </a:lnTo>
                  <a:lnTo>
                    <a:pt x="404" y="23"/>
                  </a:lnTo>
                  <a:lnTo>
                    <a:pt x="409" y="17"/>
                  </a:lnTo>
                  <a:lnTo>
                    <a:pt x="413" y="11"/>
                  </a:lnTo>
                  <a:lnTo>
                    <a:pt x="418" y="6"/>
                  </a:lnTo>
                  <a:lnTo>
                    <a:pt x="424" y="3"/>
                  </a:lnTo>
                  <a:lnTo>
                    <a:pt x="432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48" y="0"/>
                  </a:lnTo>
                  <a:lnTo>
                    <a:pt x="454" y="3"/>
                  </a:lnTo>
                  <a:lnTo>
                    <a:pt x="461" y="6"/>
                  </a:lnTo>
                  <a:lnTo>
                    <a:pt x="467" y="11"/>
                  </a:lnTo>
                  <a:lnTo>
                    <a:pt x="471" y="17"/>
                  </a:lnTo>
                  <a:lnTo>
                    <a:pt x="475" y="23"/>
                  </a:lnTo>
                  <a:lnTo>
                    <a:pt x="477" y="30"/>
                  </a:lnTo>
                  <a:lnTo>
                    <a:pt x="477" y="38"/>
                  </a:lnTo>
                  <a:lnTo>
                    <a:pt x="477" y="38"/>
                  </a:lnTo>
                  <a:lnTo>
                    <a:pt x="477" y="103"/>
                  </a:lnTo>
                  <a:lnTo>
                    <a:pt x="476" y="163"/>
                  </a:lnTo>
                  <a:lnTo>
                    <a:pt x="473" y="217"/>
                  </a:lnTo>
                  <a:lnTo>
                    <a:pt x="470" y="265"/>
                  </a:lnTo>
                  <a:lnTo>
                    <a:pt x="467" y="307"/>
                  </a:lnTo>
                  <a:lnTo>
                    <a:pt x="461" y="344"/>
                  </a:lnTo>
                  <a:lnTo>
                    <a:pt x="455" y="375"/>
                  </a:lnTo>
                  <a:lnTo>
                    <a:pt x="449" y="399"/>
                  </a:lnTo>
                  <a:lnTo>
                    <a:pt x="449" y="399"/>
                  </a:lnTo>
                  <a:lnTo>
                    <a:pt x="444" y="411"/>
                  </a:lnTo>
                  <a:lnTo>
                    <a:pt x="439" y="423"/>
                  </a:lnTo>
                  <a:lnTo>
                    <a:pt x="428" y="447"/>
                  </a:lnTo>
                  <a:lnTo>
                    <a:pt x="413" y="472"/>
                  </a:lnTo>
                  <a:lnTo>
                    <a:pt x="397" y="497"/>
                  </a:lnTo>
                  <a:lnTo>
                    <a:pt x="380" y="520"/>
                  </a:lnTo>
                  <a:lnTo>
                    <a:pt x="363" y="541"/>
                  </a:lnTo>
                  <a:lnTo>
                    <a:pt x="347" y="560"/>
                  </a:lnTo>
                  <a:lnTo>
                    <a:pt x="333" y="575"/>
                  </a:lnTo>
                  <a:lnTo>
                    <a:pt x="65" y="844"/>
                  </a:lnTo>
                  <a:lnTo>
                    <a:pt x="65" y="844"/>
                  </a:lnTo>
                  <a:lnTo>
                    <a:pt x="59" y="849"/>
                  </a:lnTo>
                  <a:lnTo>
                    <a:pt x="52" y="852"/>
                  </a:lnTo>
                  <a:lnTo>
                    <a:pt x="46" y="854"/>
                  </a:lnTo>
                  <a:lnTo>
                    <a:pt x="38" y="854"/>
                  </a:lnTo>
                  <a:lnTo>
                    <a:pt x="38" y="854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2" name="Freeform 8">
              <a:extLst>
                <a:ext uri="{FF2B5EF4-FFF2-40B4-BE49-F238E27FC236}">
                  <a16:creationId xmlns:a16="http://schemas.microsoft.com/office/drawing/2014/main" id="{F69C4B43-D91E-8F0B-B53C-85904FE16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804" y="1743509"/>
              <a:ext cx="224406" cy="125834"/>
            </a:xfrm>
            <a:custGeom>
              <a:avLst/>
              <a:gdLst>
                <a:gd name="T0" fmla="*/ 38 w 852"/>
                <a:gd name="T1" fmla="*/ 479 h 479"/>
                <a:gd name="T2" fmla="*/ 27 w 852"/>
                <a:gd name="T3" fmla="*/ 478 h 479"/>
                <a:gd name="T4" fmla="*/ 18 w 852"/>
                <a:gd name="T5" fmla="*/ 473 h 479"/>
                <a:gd name="T6" fmla="*/ 9 w 852"/>
                <a:gd name="T7" fmla="*/ 467 h 479"/>
                <a:gd name="T8" fmla="*/ 3 w 852"/>
                <a:gd name="T9" fmla="*/ 458 h 479"/>
                <a:gd name="T10" fmla="*/ 1 w 852"/>
                <a:gd name="T11" fmla="*/ 452 h 479"/>
                <a:gd name="T12" fmla="*/ 0 w 852"/>
                <a:gd name="T13" fmla="*/ 441 h 479"/>
                <a:gd name="T14" fmla="*/ 1 w 852"/>
                <a:gd name="T15" fmla="*/ 429 h 479"/>
                <a:gd name="T16" fmla="*/ 6 w 852"/>
                <a:gd name="T17" fmla="*/ 418 h 479"/>
                <a:gd name="T18" fmla="*/ 278 w 852"/>
                <a:gd name="T19" fmla="*/ 145 h 479"/>
                <a:gd name="T20" fmla="*/ 294 w 852"/>
                <a:gd name="T21" fmla="*/ 130 h 479"/>
                <a:gd name="T22" fmla="*/ 333 w 852"/>
                <a:gd name="T23" fmla="*/ 98 h 479"/>
                <a:gd name="T24" fmla="*/ 380 w 852"/>
                <a:gd name="T25" fmla="*/ 64 h 479"/>
                <a:gd name="T26" fmla="*/ 428 w 852"/>
                <a:gd name="T27" fmla="*/ 36 h 479"/>
                <a:gd name="T28" fmla="*/ 451 w 852"/>
                <a:gd name="T29" fmla="*/ 27 h 479"/>
                <a:gd name="T30" fmla="*/ 466 w 852"/>
                <a:gd name="T31" fmla="*/ 22 h 479"/>
                <a:gd name="T32" fmla="*/ 501 w 852"/>
                <a:gd name="T33" fmla="*/ 15 h 479"/>
                <a:gd name="T34" fmla="*/ 564 w 852"/>
                <a:gd name="T35" fmla="*/ 8 h 479"/>
                <a:gd name="T36" fmla="*/ 659 w 852"/>
                <a:gd name="T37" fmla="*/ 2 h 479"/>
                <a:gd name="T38" fmla="*/ 803 w 852"/>
                <a:gd name="T39" fmla="*/ 0 h 479"/>
                <a:gd name="T40" fmla="*/ 814 w 852"/>
                <a:gd name="T41" fmla="*/ 0 h 479"/>
                <a:gd name="T42" fmla="*/ 829 w 852"/>
                <a:gd name="T43" fmla="*/ 3 h 479"/>
                <a:gd name="T44" fmla="*/ 841 w 852"/>
                <a:gd name="T45" fmla="*/ 11 h 479"/>
                <a:gd name="T46" fmla="*/ 849 w 852"/>
                <a:gd name="T47" fmla="*/ 24 h 479"/>
                <a:gd name="T48" fmla="*/ 852 w 852"/>
                <a:gd name="T49" fmla="*/ 38 h 479"/>
                <a:gd name="T50" fmla="*/ 851 w 852"/>
                <a:gd name="T51" fmla="*/ 46 h 479"/>
                <a:gd name="T52" fmla="*/ 845 w 852"/>
                <a:gd name="T53" fmla="*/ 60 h 479"/>
                <a:gd name="T54" fmla="*/ 835 w 852"/>
                <a:gd name="T55" fmla="*/ 69 h 479"/>
                <a:gd name="T56" fmla="*/ 822 w 852"/>
                <a:gd name="T57" fmla="*/ 75 h 479"/>
                <a:gd name="T58" fmla="*/ 802 w 852"/>
                <a:gd name="T59" fmla="*/ 76 h 479"/>
                <a:gd name="T60" fmla="*/ 742 w 852"/>
                <a:gd name="T61" fmla="*/ 76 h 479"/>
                <a:gd name="T62" fmla="*/ 636 w 852"/>
                <a:gd name="T63" fmla="*/ 79 h 479"/>
                <a:gd name="T64" fmla="*/ 555 w 852"/>
                <a:gd name="T65" fmla="*/ 84 h 479"/>
                <a:gd name="T66" fmla="*/ 496 w 852"/>
                <a:gd name="T67" fmla="*/ 93 h 479"/>
                <a:gd name="T68" fmla="*/ 476 w 852"/>
                <a:gd name="T69" fmla="*/ 99 h 479"/>
                <a:gd name="T70" fmla="*/ 442 w 852"/>
                <a:gd name="T71" fmla="*/ 115 h 479"/>
                <a:gd name="T72" fmla="*/ 403 w 852"/>
                <a:gd name="T73" fmla="*/ 140 h 479"/>
                <a:gd name="T74" fmla="*/ 365 w 852"/>
                <a:gd name="T75" fmla="*/ 170 h 479"/>
                <a:gd name="T76" fmla="*/ 332 w 852"/>
                <a:gd name="T77" fmla="*/ 199 h 479"/>
                <a:gd name="T78" fmla="*/ 460 w 852"/>
                <a:gd name="T79" fmla="*/ 351 h 479"/>
                <a:gd name="T80" fmla="*/ 467 w 852"/>
                <a:gd name="T81" fmla="*/ 351 h 479"/>
                <a:gd name="T82" fmla="*/ 482 w 852"/>
                <a:gd name="T83" fmla="*/ 355 h 479"/>
                <a:gd name="T84" fmla="*/ 494 w 852"/>
                <a:gd name="T85" fmla="*/ 363 h 479"/>
                <a:gd name="T86" fmla="*/ 501 w 852"/>
                <a:gd name="T87" fmla="*/ 376 h 479"/>
                <a:gd name="T88" fmla="*/ 502 w 852"/>
                <a:gd name="T89" fmla="*/ 385 h 479"/>
                <a:gd name="T90" fmla="*/ 501 w 852"/>
                <a:gd name="T91" fmla="*/ 399 h 479"/>
                <a:gd name="T92" fmla="*/ 495 w 852"/>
                <a:gd name="T93" fmla="*/ 412 h 479"/>
                <a:gd name="T94" fmla="*/ 483 w 852"/>
                <a:gd name="T95" fmla="*/ 422 h 479"/>
                <a:gd name="T96" fmla="*/ 469 w 852"/>
                <a:gd name="T97" fmla="*/ 427 h 479"/>
                <a:gd name="T98" fmla="*/ 42 w 852"/>
                <a:gd name="T99" fmla="*/ 479 h 479"/>
                <a:gd name="T100" fmla="*/ 38 w 852"/>
                <a:gd name="T101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2" h="479">
                  <a:moveTo>
                    <a:pt x="38" y="479"/>
                  </a:moveTo>
                  <a:lnTo>
                    <a:pt x="38" y="479"/>
                  </a:lnTo>
                  <a:lnTo>
                    <a:pt x="33" y="479"/>
                  </a:lnTo>
                  <a:lnTo>
                    <a:pt x="27" y="478"/>
                  </a:lnTo>
                  <a:lnTo>
                    <a:pt x="22" y="476"/>
                  </a:lnTo>
                  <a:lnTo>
                    <a:pt x="18" y="473"/>
                  </a:lnTo>
                  <a:lnTo>
                    <a:pt x="14" y="470"/>
                  </a:lnTo>
                  <a:lnTo>
                    <a:pt x="9" y="467"/>
                  </a:lnTo>
                  <a:lnTo>
                    <a:pt x="6" y="463"/>
                  </a:lnTo>
                  <a:lnTo>
                    <a:pt x="3" y="458"/>
                  </a:lnTo>
                  <a:lnTo>
                    <a:pt x="3" y="458"/>
                  </a:lnTo>
                  <a:lnTo>
                    <a:pt x="1" y="452"/>
                  </a:lnTo>
                  <a:lnTo>
                    <a:pt x="0" y="446"/>
                  </a:lnTo>
                  <a:lnTo>
                    <a:pt x="0" y="441"/>
                  </a:lnTo>
                  <a:lnTo>
                    <a:pt x="0" y="435"/>
                  </a:lnTo>
                  <a:lnTo>
                    <a:pt x="1" y="429"/>
                  </a:lnTo>
                  <a:lnTo>
                    <a:pt x="4" y="424"/>
                  </a:lnTo>
                  <a:lnTo>
                    <a:pt x="6" y="418"/>
                  </a:lnTo>
                  <a:lnTo>
                    <a:pt x="11" y="414"/>
                  </a:lnTo>
                  <a:lnTo>
                    <a:pt x="278" y="145"/>
                  </a:lnTo>
                  <a:lnTo>
                    <a:pt x="278" y="145"/>
                  </a:lnTo>
                  <a:lnTo>
                    <a:pt x="294" y="130"/>
                  </a:lnTo>
                  <a:lnTo>
                    <a:pt x="312" y="115"/>
                  </a:lnTo>
                  <a:lnTo>
                    <a:pt x="333" y="98"/>
                  </a:lnTo>
                  <a:lnTo>
                    <a:pt x="357" y="80"/>
                  </a:lnTo>
                  <a:lnTo>
                    <a:pt x="380" y="64"/>
                  </a:lnTo>
                  <a:lnTo>
                    <a:pt x="404" y="49"/>
                  </a:lnTo>
                  <a:lnTo>
                    <a:pt x="428" y="36"/>
                  </a:lnTo>
                  <a:lnTo>
                    <a:pt x="440" y="31"/>
                  </a:lnTo>
                  <a:lnTo>
                    <a:pt x="451" y="27"/>
                  </a:lnTo>
                  <a:lnTo>
                    <a:pt x="451" y="27"/>
                  </a:lnTo>
                  <a:lnTo>
                    <a:pt x="466" y="22"/>
                  </a:lnTo>
                  <a:lnTo>
                    <a:pt x="483" y="18"/>
                  </a:lnTo>
                  <a:lnTo>
                    <a:pt x="501" y="15"/>
                  </a:lnTo>
                  <a:lnTo>
                    <a:pt x="521" y="12"/>
                  </a:lnTo>
                  <a:lnTo>
                    <a:pt x="564" y="8"/>
                  </a:lnTo>
                  <a:lnTo>
                    <a:pt x="611" y="4"/>
                  </a:lnTo>
                  <a:lnTo>
                    <a:pt x="659" y="2"/>
                  </a:lnTo>
                  <a:lnTo>
                    <a:pt x="709" y="0"/>
                  </a:lnTo>
                  <a:lnTo>
                    <a:pt x="803" y="0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822" y="1"/>
                  </a:lnTo>
                  <a:lnTo>
                    <a:pt x="829" y="3"/>
                  </a:lnTo>
                  <a:lnTo>
                    <a:pt x="835" y="7"/>
                  </a:lnTo>
                  <a:lnTo>
                    <a:pt x="841" y="11"/>
                  </a:lnTo>
                  <a:lnTo>
                    <a:pt x="845" y="17"/>
                  </a:lnTo>
                  <a:lnTo>
                    <a:pt x="849" y="24"/>
                  </a:lnTo>
                  <a:lnTo>
                    <a:pt x="851" y="30"/>
                  </a:lnTo>
                  <a:lnTo>
                    <a:pt x="852" y="38"/>
                  </a:lnTo>
                  <a:lnTo>
                    <a:pt x="852" y="38"/>
                  </a:lnTo>
                  <a:lnTo>
                    <a:pt x="851" y="46"/>
                  </a:lnTo>
                  <a:lnTo>
                    <a:pt x="849" y="53"/>
                  </a:lnTo>
                  <a:lnTo>
                    <a:pt x="845" y="60"/>
                  </a:lnTo>
                  <a:lnTo>
                    <a:pt x="841" y="65"/>
                  </a:lnTo>
                  <a:lnTo>
                    <a:pt x="835" y="69"/>
                  </a:lnTo>
                  <a:lnTo>
                    <a:pt x="829" y="73"/>
                  </a:lnTo>
                  <a:lnTo>
                    <a:pt x="822" y="75"/>
                  </a:lnTo>
                  <a:lnTo>
                    <a:pt x="814" y="76"/>
                  </a:lnTo>
                  <a:lnTo>
                    <a:pt x="802" y="76"/>
                  </a:lnTo>
                  <a:lnTo>
                    <a:pt x="802" y="76"/>
                  </a:lnTo>
                  <a:lnTo>
                    <a:pt x="742" y="76"/>
                  </a:lnTo>
                  <a:lnTo>
                    <a:pt x="686" y="76"/>
                  </a:lnTo>
                  <a:lnTo>
                    <a:pt x="636" y="79"/>
                  </a:lnTo>
                  <a:lnTo>
                    <a:pt x="593" y="81"/>
                  </a:lnTo>
                  <a:lnTo>
                    <a:pt x="555" y="84"/>
                  </a:lnTo>
                  <a:lnTo>
                    <a:pt x="522" y="88"/>
                  </a:lnTo>
                  <a:lnTo>
                    <a:pt x="496" y="93"/>
                  </a:lnTo>
                  <a:lnTo>
                    <a:pt x="476" y="99"/>
                  </a:lnTo>
                  <a:lnTo>
                    <a:pt x="476" y="99"/>
                  </a:lnTo>
                  <a:lnTo>
                    <a:pt x="460" y="105"/>
                  </a:lnTo>
                  <a:lnTo>
                    <a:pt x="442" y="115"/>
                  </a:lnTo>
                  <a:lnTo>
                    <a:pt x="422" y="126"/>
                  </a:lnTo>
                  <a:lnTo>
                    <a:pt x="403" y="140"/>
                  </a:lnTo>
                  <a:lnTo>
                    <a:pt x="383" y="155"/>
                  </a:lnTo>
                  <a:lnTo>
                    <a:pt x="365" y="170"/>
                  </a:lnTo>
                  <a:lnTo>
                    <a:pt x="347" y="184"/>
                  </a:lnTo>
                  <a:lnTo>
                    <a:pt x="332" y="199"/>
                  </a:lnTo>
                  <a:lnTo>
                    <a:pt x="142" y="390"/>
                  </a:lnTo>
                  <a:lnTo>
                    <a:pt x="460" y="351"/>
                  </a:lnTo>
                  <a:lnTo>
                    <a:pt x="460" y="351"/>
                  </a:lnTo>
                  <a:lnTo>
                    <a:pt x="467" y="351"/>
                  </a:lnTo>
                  <a:lnTo>
                    <a:pt x="475" y="352"/>
                  </a:lnTo>
                  <a:lnTo>
                    <a:pt x="482" y="355"/>
                  </a:lnTo>
                  <a:lnTo>
                    <a:pt x="488" y="358"/>
                  </a:lnTo>
                  <a:lnTo>
                    <a:pt x="494" y="363"/>
                  </a:lnTo>
                  <a:lnTo>
                    <a:pt x="498" y="370"/>
                  </a:lnTo>
                  <a:lnTo>
                    <a:pt x="501" y="376"/>
                  </a:lnTo>
                  <a:lnTo>
                    <a:pt x="502" y="385"/>
                  </a:lnTo>
                  <a:lnTo>
                    <a:pt x="502" y="385"/>
                  </a:lnTo>
                  <a:lnTo>
                    <a:pt x="502" y="392"/>
                  </a:lnTo>
                  <a:lnTo>
                    <a:pt x="501" y="399"/>
                  </a:lnTo>
                  <a:lnTo>
                    <a:pt x="498" y="406"/>
                  </a:lnTo>
                  <a:lnTo>
                    <a:pt x="495" y="412"/>
                  </a:lnTo>
                  <a:lnTo>
                    <a:pt x="489" y="417"/>
                  </a:lnTo>
                  <a:lnTo>
                    <a:pt x="483" y="422"/>
                  </a:lnTo>
                  <a:lnTo>
                    <a:pt x="477" y="425"/>
                  </a:lnTo>
                  <a:lnTo>
                    <a:pt x="469" y="427"/>
                  </a:lnTo>
                  <a:lnTo>
                    <a:pt x="42" y="479"/>
                  </a:lnTo>
                  <a:lnTo>
                    <a:pt x="42" y="479"/>
                  </a:lnTo>
                  <a:lnTo>
                    <a:pt x="38" y="479"/>
                  </a:lnTo>
                  <a:lnTo>
                    <a:pt x="38" y="479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3" name="Freeform 9">
              <a:extLst>
                <a:ext uri="{FF2B5EF4-FFF2-40B4-BE49-F238E27FC236}">
                  <a16:creationId xmlns:a16="http://schemas.microsoft.com/office/drawing/2014/main" id="{3F8CE40A-A7B1-65B8-5DFC-4A2FF0A8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096" y="1884024"/>
              <a:ext cx="146807" cy="148905"/>
            </a:xfrm>
            <a:custGeom>
              <a:avLst/>
              <a:gdLst>
                <a:gd name="T0" fmla="*/ 31 w 562"/>
                <a:gd name="T1" fmla="*/ 563 h 564"/>
                <a:gd name="T2" fmla="*/ 12 w 562"/>
                <a:gd name="T3" fmla="*/ 553 h 564"/>
                <a:gd name="T4" fmla="*/ 6 w 562"/>
                <a:gd name="T5" fmla="*/ 545 h 564"/>
                <a:gd name="T6" fmla="*/ 0 w 562"/>
                <a:gd name="T7" fmla="*/ 522 h 564"/>
                <a:gd name="T8" fmla="*/ 8 w 562"/>
                <a:gd name="T9" fmla="*/ 490 h 564"/>
                <a:gd name="T10" fmla="*/ 60 w 562"/>
                <a:gd name="T11" fmla="*/ 309 h 564"/>
                <a:gd name="T12" fmla="*/ 100 w 562"/>
                <a:gd name="T13" fmla="*/ 200 h 564"/>
                <a:gd name="T14" fmla="*/ 143 w 562"/>
                <a:gd name="T15" fmla="*/ 109 h 564"/>
                <a:gd name="T16" fmla="*/ 165 w 562"/>
                <a:gd name="T17" fmla="*/ 76 h 564"/>
                <a:gd name="T18" fmla="*/ 186 w 562"/>
                <a:gd name="T19" fmla="*/ 56 h 564"/>
                <a:gd name="T20" fmla="*/ 228 w 562"/>
                <a:gd name="T21" fmla="*/ 24 h 564"/>
                <a:gd name="T22" fmla="*/ 272 w 562"/>
                <a:gd name="T23" fmla="*/ 5 h 564"/>
                <a:gd name="T24" fmla="*/ 305 w 562"/>
                <a:gd name="T25" fmla="*/ 0 h 564"/>
                <a:gd name="T26" fmla="*/ 356 w 562"/>
                <a:gd name="T27" fmla="*/ 6 h 564"/>
                <a:gd name="T28" fmla="*/ 400 w 562"/>
                <a:gd name="T29" fmla="*/ 29 h 564"/>
                <a:gd name="T30" fmla="*/ 418 w 562"/>
                <a:gd name="T31" fmla="*/ 47 h 564"/>
                <a:gd name="T32" fmla="*/ 424 w 562"/>
                <a:gd name="T33" fmla="*/ 69 h 564"/>
                <a:gd name="T34" fmla="*/ 418 w 562"/>
                <a:gd name="T35" fmla="*/ 89 h 564"/>
                <a:gd name="T36" fmla="*/ 408 w 562"/>
                <a:gd name="T37" fmla="*/ 100 h 564"/>
                <a:gd name="T38" fmla="*/ 386 w 562"/>
                <a:gd name="T39" fmla="*/ 107 h 564"/>
                <a:gd name="T40" fmla="*/ 365 w 562"/>
                <a:gd name="T41" fmla="*/ 100 h 564"/>
                <a:gd name="T42" fmla="*/ 354 w 562"/>
                <a:gd name="T43" fmla="*/ 90 h 564"/>
                <a:gd name="T44" fmla="*/ 333 w 562"/>
                <a:gd name="T45" fmla="*/ 78 h 564"/>
                <a:gd name="T46" fmla="*/ 309 w 562"/>
                <a:gd name="T47" fmla="*/ 76 h 564"/>
                <a:gd name="T48" fmla="*/ 293 w 562"/>
                <a:gd name="T49" fmla="*/ 79 h 564"/>
                <a:gd name="T50" fmla="*/ 264 w 562"/>
                <a:gd name="T51" fmla="*/ 92 h 564"/>
                <a:gd name="T52" fmla="*/ 235 w 562"/>
                <a:gd name="T53" fmla="*/ 113 h 564"/>
                <a:gd name="T54" fmla="*/ 218 w 562"/>
                <a:gd name="T55" fmla="*/ 131 h 564"/>
                <a:gd name="T56" fmla="*/ 192 w 562"/>
                <a:gd name="T57" fmla="*/ 176 h 564"/>
                <a:gd name="T58" fmla="*/ 156 w 562"/>
                <a:gd name="T59" fmla="*/ 263 h 564"/>
                <a:gd name="T60" fmla="*/ 106 w 562"/>
                <a:gd name="T61" fmla="*/ 421 h 564"/>
                <a:gd name="T62" fmla="*/ 143 w 562"/>
                <a:gd name="T63" fmla="*/ 458 h 564"/>
                <a:gd name="T64" fmla="*/ 300 w 562"/>
                <a:gd name="T65" fmla="*/ 407 h 564"/>
                <a:gd name="T66" fmla="*/ 386 w 562"/>
                <a:gd name="T67" fmla="*/ 370 h 564"/>
                <a:gd name="T68" fmla="*/ 431 w 562"/>
                <a:gd name="T69" fmla="*/ 345 h 564"/>
                <a:gd name="T70" fmla="*/ 447 w 562"/>
                <a:gd name="T71" fmla="*/ 329 h 564"/>
                <a:gd name="T72" fmla="*/ 473 w 562"/>
                <a:gd name="T73" fmla="*/ 293 h 564"/>
                <a:gd name="T74" fmla="*/ 485 w 562"/>
                <a:gd name="T75" fmla="*/ 264 h 564"/>
                <a:gd name="T76" fmla="*/ 485 w 562"/>
                <a:gd name="T77" fmla="*/ 233 h 564"/>
                <a:gd name="T78" fmla="*/ 467 w 562"/>
                <a:gd name="T79" fmla="*/ 203 h 564"/>
                <a:gd name="T80" fmla="*/ 458 w 562"/>
                <a:gd name="T81" fmla="*/ 190 h 564"/>
                <a:gd name="T82" fmla="*/ 456 w 562"/>
                <a:gd name="T83" fmla="*/ 168 h 564"/>
                <a:gd name="T84" fmla="*/ 467 w 562"/>
                <a:gd name="T85" fmla="*/ 149 h 564"/>
                <a:gd name="T86" fmla="*/ 479 w 562"/>
                <a:gd name="T87" fmla="*/ 141 h 564"/>
                <a:gd name="T88" fmla="*/ 500 w 562"/>
                <a:gd name="T89" fmla="*/ 138 h 564"/>
                <a:gd name="T90" fmla="*/ 520 w 562"/>
                <a:gd name="T91" fmla="*/ 149 h 564"/>
                <a:gd name="T92" fmla="*/ 540 w 562"/>
                <a:gd name="T93" fmla="*/ 174 h 564"/>
                <a:gd name="T94" fmla="*/ 558 w 562"/>
                <a:gd name="T95" fmla="*/ 217 h 564"/>
                <a:gd name="T96" fmla="*/ 560 w 562"/>
                <a:gd name="T97" fmla="*/ 263 h 564"/>
                <a:gd name="T98" fmla="*/ 548 w 562"/>
                <a:gd name="T99" fmla="*/ 312 h 564"/>
                <a:gd name="T100" fmla="*/ 520 w 562"/>
                <a:gd name="T101" fmla="*/ 360 h 564"/>
                <a:gd name="T102" fmla="*/ 493 w 562"/>
                <a:gd name="T103" fmla="*/ 390 h 564"/>
                <a:gd name="T104" fmla="*/ 464 w 562"/>
                <a:gd name="T105" fmla="*/ 413 h 564"/>
                <a:gd name="T106" fmla="*/ 396 w 562"/>
                <a:gd name="T107" fmla="*/ 450 h 564"/>
                <a:gd name="T108" fmla="*/ 291 w 562"/>
                <a:gd name="T109" fmla="*/ 491 h 564"/>
                <a:gd name="T110" fmla="*/ 122 w 562"/>
                <a:gd name="T111" fmla="*/ 544 h 564"/>
                <a:gd name="T112" fmla="*/ 48 w 562"/>
                <a:gd name="T113" fmla="*/ 56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62" h="564">
                  <a:moveTo>
                    <a:pt x="38" y="564"/>
                  </a:moveTo>
                  <a:lnTo>
                    <a:pt x="38" y="564"/>
                  </a:lnTo>
                  <a:lnTo>
                    <a:pt x="31" y="563"/>
                  </a:lnTo>
                  <a:lnTo>
                    <a:pt x="24" y="561"/>
                  </a:lnTo>
                  <a:lnTo>
                    <a:pt x="17" y="558"/>
                  </a:lnTo>
                  <a:lnTo>
                    <a:pt x="12" y="553"/>
                  </a:lnTo>
                  <a:lnTo>
                    <a:pt x="12" y="553"/>
                  </a:lnTo>
                  <a:lnTo>
                    <a:pt x="8" y="549"/>
                  </a:lnTo>
                  <a:lnTo>
                    <a:pt x="6" y="545"/>
                  </a:lnTo>
                  <a:lnTo>
                    <a:pt x="1" y="536"/>
                  </a:lnTo>
                  <a:lnTo>
                    <a:pt x="0" y="527"/>
                  </a:lnTo>
                  <a:lnTo>
                    <a:pt x="0" y="522"/>
                  </a:lnTo>
                  <a:lnTo>
                    <a:pt x="1" y="517"/>
                  </a:lnTo>
                  <a:lnTo>
                    <a:pt x="1" y="517"/>
                  </a:lnTo>
                  <a:lnTo>
                    <a:pt x="8" y="490"/>
                  </a:lnTo>
                  <a:lnTo>
                    <a:pt x="20" y="442"/>
                  </a:lnTo>
                  <a:lnTo>
                    <a:pt x="38" y="380"/>
                  </a:lnTo>
                  <a:lnTo>
                    <a:pt x="60" y="309"/>
                  </a:lnTo>
                  <a:lnTo>
                    <a:pt x="73" y="272"/>
                  </a:lnTo>
                  <a:lnTo>
                    <a:pt x="86" y="235"/>
                  </a:lnTo>
                  <a:lnTo>
                    <a:pt x="100" y="200"/>
                  </a:lnTo>
                  <a:lnTo>
                    <a:pt x="113" y="167"/>
                  </a:lnTo>
                  <a:lnTo>
                    <a:pt x="128" y="136"/>
                  </a:lnTo>
                  <a:lnTo>
                    <a:pt x="143" y="109"/>
                  </a:lnTo>
                  <a:lnTo>
                    <a:pt x="150" y="97"/>
                  </a:lnTo>
                  <a:lnTo>
                    <a:pt x="158" y="86"/>
                  </a:lnTo>
                  <a:lnTo>
                    <a:pt x="165" y="76"/>
                  </a:lnTo>
                  <a:lnTo>
                    <a:pt x="172" y="69"/>
                  </a:lnTo>
                  <a:lnTo>
                    <a:pt x="172" y="69"/>
                  </a:lnTo>
                  <a:lnTo>
                    <a:pt x="186" y="56"/>
                  </a:lnTo>
                  <a:lnTo>
                    <a:pt x="200" y="44"/>
                  </a:lnTo>
                  <a:lnTo>
                    <a:pt x="213" y="34"/>
                  </a:lnTo>
                  <a:lnTo>
                    <a:pt x="228" y="24"/>
                  </a:lnTo>
                  <a:lnTo>
                    <a:pt x="243" y="17"/>
                  </a:lnTo>
                  <a:lnTo>
                    <a:pt x="258" y="10"/>
                  </a:lnTo>
                  <a:lnTo>
                    <a:pt x="272" y="5"/>
                  </a:lnTo>
                  <a:lnTo>
                    <a:pt x="287" y="2"/>
                  </a:lnTo>
                  <a:lnTo>
                    <a:pt x="287" y="2"/>
                  </a:lnTo>
                  <a:lnTo>
                    <a:pt x="305" y="0"/>
                  </a:lnTo>
                  <a:lnTo>
                    <a:pt x="322" y="0"/>
                  </a:lnTo>
                  <a:lnTo>
                    <a:pt x="339" y="2"/>
                  </a:lnTo>
                  <a:lnTo>
                    <a:pt x="356" y="6"/>
                  </a:lnTo>
                  <a:lnTo>
                    <a:pt x="371" y="11"/>
                  </a:lnTo>
                  <a:lnTo>
                    <a:pt x="385" y="20"/>
                  </a:lnTo>
                  <a:lnTo>
                    <a:pt x="400" y="29"/>
                  </a:lnTo>
                  <a:lnTo>
                    <a:pt x="413" y="41"/>
                  </a:lnTo>
                  <a:lnTo>
                    <a:pt x="413" y="41"/>
                  </a:lnTo>
                  <a:lnTo>
                    <a:pt x="418" y="47"/>
                  </a:lnTo>
                  <a:lnTo>
                    <a:pt x="421" y="54"/>
                  </a:lnTo>
                  <a:lnTo>
                    <a:pt x="423" y="61"/>
                  </a:lnTo>
                  <a:lnTo>
                    <a:pt x="424" y="69"/>
                  </a:lnTo>
                  <a:lnTo>
                    <a:pt x="423" y="76"/>
                  </a:lnTo>
                  <a:lnTo>
                    <a:pt x="421" y="82"/>
                  </a:lnTo>
                  <a:lnTo>
                    <a:pt x="418" y="89"/>
                  </a:lnTo>
                  <a:lnTo>
                    <a:pt x="413" y="95"/>
                  </a:lnTo>
                  <a:lnTo>
                    <a:pt x="413" y="95"/>
                  </a:lnTo>
                  <a:lnTo>
                    <a:pt x="408" y="100"/>
                  </a:lnTo>
                  <a:lnTo>
                    <a:pt x="400" y="104"/>
                  </a:lnTo>
                  <a:lnTo>
                    <a:pt x="394" y="106"/>
                  </a:lnTo>
                  <a:lnTo>
                    <a:pt x="386" y="107"/>
                  </a:lnTo>
                  <a:lnTo>
                    <a:pt x="379" y="106"/>
                  </a:lnTo>
                  <a:lnTo>
                    <a:pt x="372" y="104"/>
                  </a:lnTo>
                  <a:lnTo>
                    <a:pt x="365" y="100"/>
                  </a:lnTo>
                  <a:lnTo>
                    <a:pt x="360" y="95"/>
                  </a:lnTo>
                  <a:lnTo>
                    <a:pt x="360" y="95"/>
                  </a:lnTo>
                  <a:lnTo>
                    <a:pt x="354" y="90"/>
                  </a:lnTo>
                  <a:lnTo>
                    <a:pt x="346" y="84"/>
                  </a:lnTo>
                  <a:lnTo>
                    <a:pt x="340" y="81"/>
                  </a:lnTo>
                  <a:lnTo>
                    <a:pt x="333" y="78"/>
                  </a:lnTo>
                  <a:lnTo>
                    <a:pt x="325" y="76"/>
                  </a:lnTo>
                  <a:lnTo>
                    <a:pt x="318" y="76"/>
                  </a:lnTo>
                  <a:lnTo>
                    <a:pt x="309" y="76"/>
                  </a:lnTo>
                  <a:lnTo>
                    <a:pt x="301" y="77"/>
                  </a:lnTo>
                  <a:lnTo>
                    <a:pt x="301" y="77"/>
                  </a:lnTo>
                  <a:lnTo>
                    <a:pt x="293" y="79"/>
                  </a:lnTo>
                  <a:lnTo>
                    <a:pt x="283" y="82"/>
                  </a:lnTo>
                  <a:lnTo>
                    <a:pt x="274" y="87"/>
                  </a:lnTo>
                  <a:lnTo>
                    <a:pt x="264" y="92"/>
                  </a:lnTo>
                  <a:lnTo>
                    <a:pt x="254" y="98"/>
                  </a:lnTo>
                  <a:lnTo>
                    <a:pt x="244" y="106"/>
                  </a:lnTo>
                  <a:lnTo>
                    <a:pt x="235" y="113"/>
                  </a:lnTo>
                  <a:lnTo>
                    <a:pt x="226" y="122"/>
                  </a:lnTo>
                  <a:lnTo>
                    <a:pt x="226" y="122"/>
                  </a:lnTo>
                  <a:lnTo>
                    <a:pt x="218" y="131"/>
                  </a:lnTo>
                  <a:lnTo>
                    <a:pt x="209" y="144"/>
                  </a:lnTo>
                  <a:lnTo>
                    <a:pt x="201" y="159"/>
                  </a:lnTo>
                  <a:lnTo>
                    <a:pt x="192" y="176"/>
                  </a:lnTo>
                  <a:lnTo>
                    <a:pt x="183" y="195"/>
                  </a:lnTo>
                  <a:lnTo>
                    <a:pt x="174" y="216"/>
                  </a:lnTo>
                  <a:lnTo>
                    <a:pt x="156" y="263"/>
                  </a:lnTo>
                  <a:lnTo>
                    <a:pt x="139" y="314"/>
                  </a:lnTo>
                  <a:lnTo>
                    <a:pt x="122" y="368"/>
                  </a:lnTo>
                  <a:lnTo>
                    <a:pt x="106" y="421"/>
                  </a:lnTo>
                  <a:lnTo>
                    <a:pt x="91" y="473"/>
                  </a:lnTo>
                  <a:lnTo>
                    <a:pt x="91" y="473"/>
                  </a:lnTo>
                  <a:lnTo>
                    <a:pt x="143" y="458"/>
                  </a:lnTo>
                  <a:lnTo>
                    <a:pt x="196" y="442"/>
                  </a:lnTo>
                  <a:lnTo>
                    <a:pt x="249" y="425"/>
                  </a:lnTo>
                  <a:lnTo>
                    <a:pt x="300" y="407"/>
                  </a:lnTo>
                  <a:lnTo>
                    <a:pt x="346" y="388"/>
                  </a:lnTo>
                  <a:lnTo>
                    <a:pt x="367" y="380"/>
                  </a:lnTo>
                  <a:lnTo>
                    <a:pt x="386" y="370"/>
                  </a:lnTo>
                  <a:lnTo>
                    <a:pt x="403" y="362"/>
                  </a:lnTo>
                  <a:lnTo>
                    <a:pt x="418" y="353"/>
                  </a:lnTo>
                  <a:lnTo>
                    <a:pt x="431" y="345"/>
                  </a:lnTo>
                  <a:lnTo>
                    <a:pt x="440" y="337"/>
                  </a:lnTo>
                  <a:lnTo>
                    <a:pt x="440" y="337"/>
                  </a:lnTo>
                  <a:lnTo>
                    <a:pt x="447" y="329"/>
                  </a:lnTo>
                  <a:lnTo>
                    <a:pt x="457" y="317"/>
                  </a:lnTo>
                  <a:lnTo>
                    <a:pt x="468" y="303"/>
                  </a:lnTo>
                  <a:lnTo>
                    <a:pt x="473" y="293"/>
                  </a:lnTo>
                  <a:lnTo>
                    <a:pt x="477" y="283"/>
                  </a:lnTo>
                  <a:lnTo>
                    <a:pt x="481" y="274"/>
                  </a:lnTo>
                  <a:lnTo>
                    <a:pt x="485" y="264"/>
                  </a:lnTo>
                  <a:lnTo>
                    <a:pt x="486" y="254"/>
                  </a:lnTo>
                  <a:lnTo>
                    <a:pt x="486" y="243"/>
                  </a:lnTo>
                  <a:lnTo>
                    <a:pt x="485" y="233"/>
                  </a:lnTo>
                  <a:lnTo>
                    <a:pt x="480" y="222"/>
                  </a:lnTo>
                  <a:lnTo>
                    <a:pt x="475" y="213"/>
                  </a:lnTo>
                  <a:lnTo>
                    <a:pt x="467" y="203"/>
                  </a:lnTo>
                  <a:lnTo>
                    <a:pt x="467" y="203"/>
                  </a:lnTo>
                  <a:lnTo>
                    <a:pt x="461" y="197"/>
                  </a:lnTo>
                  <a:lnTo>
                    <a:pt x="458" y="190"/>
                  </a:lnTo>
                  <a:lnTo>
                    <a:pt x="456" y="183"/>
                  </a:lnTo>
                  <a:lnTo>
                    <a:pt x="456" y="176"/>
                  </a:lnTo>
                  <a:lnTo>
                    <a:pt x="456" y="168"/>
                  </a:lnTo>
                  <a:lnTo>
                    <a:pt x="458" y="162"/>
                  </a:lnTo>
                  <a:lnTo>
                    <a:pt x="461" y="154"/>
                  </a:lnTo>
                  <a:lnTo>
                    <a:pt x="467" y="149"/>
                  </a:lnTo>
                  <a:lnTo>
                    <a:pt x="467" y="149"/>
                  </a:lnTo>
                  <a:lnTo>
                    <a:pt x="473" y="144"/>
                  </a:lnTo>
                  <a:lnTo>
                    <a:pt x="479" y="141"/>
                  </a:lnTo>
                  <a:lnTo>
                    <a:pt x="487" y="138"/>
                  </a:lnTo>
                  <a:lnTo>
                    <a:pt x="493" y="137"/>
                  </a:lnTo>
                  <a:lnTo>
                    <a:pt x="500" y="138"/>
                  </a:lnTo>
                  <a:lnTo>
                    <a:pt x="508" y="141"/>
                  </a:lnTo>
                  <a:lnTo>
                    <a:pt x="514" y="144"/>
                  </a:lnTo>
                  <a:lnTo>
                    <a:pt x="520" y="149"/>
                  </a:lnTo>
                  <a:lnTo>
                    <a:pt x="520" y="149"/>
                  </a:lnTo>
                  <a:lnTo>
                    <a:pt x="531" y="162"/>
                  </a:lnTo>
                  <a:lnTo>
                    <a:pt x="540" y="174"/>
                  </a:lnTo>
                  <a:lnTo>
                    <a:pt x="548" y="188"/>
                  </a:lnTo>
                  <a:lnTo>
                    <a:pt x="554" y="202"/>
                  </a:lnTo>
                  <a:lnTo>
                    <a:pt x="558" y="217"/>
                  </a:lnTo>
                  <a:lnTo>
                    <a:pt x="560" y="233"/>
                  </a:lnTo>
                  <a:lnTo>
                    <a:pt x="562" y="247"/>
                  </a:lnTo>
                  <a:lnTo>
                    <a:pt x="560" y="263"/>
                  </a:lnTo>
                  <a:lnTo>
                    <a:pt x="558" y="279"/>
                  </a:lnTo>
                  <a:lnTo>
                    <a:pt x="554" y="296"/>
                  </a:lnTo>
                  <a:lnTo>
                    <a:pt x="548" y="312"/>
                  </a:lnTo>
                  <a:lnTo>
                    <a:pt x="540" y="328"/>
                  </a:lnTo>
                  <a:lnTo>
                    <a:pt x="531" y="344"/>
                  </a:lnTo>
                  <a:lnTo>
                    <a:pt x="520" y="360"/>
                  </a:lnTo>
                  <a:lnTo>
                    <a:pt x="508" y="376"/>
                  </a:lnTo>
                  <a:lnTo>
                    <a:pt x="493" y="390"/>
                  </a:lnTo>
                  <a:lnTo>
                    <a:pt x="493" y="390"/>
                  </a:lnTo>
                  <a:lnTo>
                    <a:pt x="486" y="398"/>
                  </a:lnTo>
                  <a:lnTo>
                    <a:pt x="476" y="405"/>
                  </a:lnTo>
                  <a:lnTo>
                    <a:pt x="464" y="413"/>
                  </a:lnTo>
                  <a:lnTo>
                    <a:pt x="453" y="420"/>
                  </a:lnTo>
                  <a:lnTo>
                    <a:pt x="426" y="435"/>
                  </a:lnTo>
                  <a:lnTo>
                    <a:pt x="396" y="450"/>
                  </a:lnTo>
                  <a:lnTo>
                    <a:pt x="362" y="465"/>
                  </a:lnTo>
                  <a:lnTo>
                    <a:pt x="327" y="477"/>
                  </a:lnTo>
                  <a:lnTo>
                    <a:pt x="291" y="491"/>
                  </a:lnTo>
                  <a:lnTo>
                    <a:pt x="255" y="504"/>
                  </a:lnTo>
                  <a:lnTo>
                    <a:pt x="184" y="526"/>
                  </a:lnTo>
                  <a:lnTo>
                    <a:pt x="122" y="544"/>
                  </a:lnTo>
                  <a:lnTo>
                    <a:pt x="74" y="557"/>
                  </a:lnTo>
                  <a:lnTo>
                    <a:pt x="48" y="563"/>
                  </a:lnTo>
                  <a:lnTo>
                    <a:pt x="48" y="563"/>
                  </a:lnTo>
                  <a:lnTo>
                    <a:pt x="38" y="564"/>
                  </a:lnTo>
                  <a:lnTo>
                    <a:pt x="38" y="564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5BBD2DDC-4521-9B97-3362-0324BF5FF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3324339"/>
            <a:ext cx="274318" cy="273108"/>
            <a:chOff x="8857799" y="2851328"/>
            <a:chExt cx="360363" cy="358775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8" name="Freeform 18">
              <a:extLst>
                <a:ext uri="{FF2B5EF4-FFF2-40B4-BE49-F238E27FC236}">
                  <a16:creationId xmlns:a16="http://schemas.microsoft.com/office/drawing/2014/main" id="{DBCF9E98-834F-7256-A02E-F3D018532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7799" y="3045003"/>
              <a:ext cx="150813" cy="88900"/>
            </a:xfrm>
            <a:custGeom>
              <a:avLst/>
              <a:gdLst>
                <a:gd name="T0" fmla="*/ 66 w 661"/>
                <a:gd name="T1" fmla="*/ 396 h 396"/>
                <a:gd name="T2" fmla="*/ 0 w 661"/>
                <a:gd name="T3" fmla="*/ 396 h 396"/>
                <a:gd name="T4" fmla="*/ 0 w 661"/>
                <a:gd name="T5" fmla="*/ 33 h 396"/>
                <a:gd name="T6" fmla="*/ 0 w 661"/>
                <a:gd name="T7" fmla="*/ 33 h 396"/>
                <a:gd name="T8" fmla="*/ 0 w 661"/>
                <a:gd name="T9" fmla="*/ 26 h 396"/>
                <a:gd name="T10" fmla="*/ 2 w 661"/>
                <a:gd name="T11" fmla="*/ 19 h 396"/>
                <a:gd name="T12" fmla="*/ 5 w 661"/>
                <a:gd name="T13" fmla="*/ 14 h 396"/>
                <a:gd name="T14" fmla="*/ 9 w 661"/>
                <a:gd name="T15" fmla="*/ 9 h 396"/>
                <a:gd name="T16" fmla="*/ 14 w 661"/>
                <a:gd name="T17" fmla="*/ 5 h 396"/>
                <a:gd name="T18" fmla="*/ 19 w 661"/>
                <a:gd name="T19" fmla="*/ 2 h 396"/>
                <a:gd name="T20" fmla="*/ 26 w 661"/>
                <a:gd name="T21" fmla="*/ 0 h 396"/>
                <a:gd name="T22" fmla="*/ 33 w 661"/>
                <a:gd name="T23" fmla="*/ 0 h 396"/>
                <a:gd name="T24" fmla="*/ 661 w 661"/>
                <a:gd name="T25" fmla="*/ 0 h 396"/>
                <a:gd name="T26" fmla="*/ 661 w 661"/>
                <a:gd name="T27" fmla="*/ 66 h 396"/>
                <a:gd name="T28" fmla="*/ 66 w 661"/>
                <a:gd name="T29" fmla="*/ 66 h 396"/>
                <a:gd name="T30" fmla="*/ 66 w 661"/>
                <a:gd name="T31" fmla="*/ 396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1" h="396">
                  <a:moveTo>
                    <a:pt x="66" y="396"/>
                  </a:moveTo>
                  <a:lnTo>
                    <a:pt x="0" y="39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661" y="0"/>
                  </a:lnTo>
                  <a:lnTo>
                    <a:pt x="661" y="66"/>
                  </a:lnTo>
                  <a:lnTo>
                    <a:pt x="66" y="66"/>
                  </a:lnTo>
                  <a:lnTo>
                    <a:pt x="66" y="3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9">
              <a:extLst>
                <a:ext uri="{FF2B5EF4-FFF2-40B4-BE49-F238E27FC236}">
                  <a16:creationId xmlns:a16="http://schemas.microsoft.com/office/drawing/2014/main" id="{FF37C9CD-1456-0619-94CF-F3492FD29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7799" y="2970390"/>
              <a:ext cx="195263" cy="88900"/>
            </a:xfrm>
            <a:custGeom>
              <a:avLst/>
              <a:gdLst>
                <a:gd name="T0" fmla="*/ 66 w 860"/>
                <a:gd name="T1" fmla="*/ 397 h 397"/>
                <a:gd name="T2" fmla="*/ 0 w 860"/>
                <a:gd name="T3" fmla="*/ 397 h 397"/>
                <a:gd name="T4" fmla="*/ 0 w 860"/>
                <a:gd name="T5" fmla="*/ 33 h 397"/>
                <a:gd name="T6" fmla="*/ 0 w 860"/>
                <a:gd name="T7" fmla="*/ 33 h 397"/>
                <a:gd name="T8" fmla="*/ 0 w 860"/>
                <a:gd name="T9" fmla="*/ 27 h 397"/>
                <a:gd name="T10" fmla="*/ 2 w 860"/>
                <a:gd name="T11" fmla="*/ 20 h 397"/>
                <a:gd name="T12" fmla="*/ 5 w 860"/>
                <a:gd name="T13" fmla="*/ 14 h 397"/>
                <a:gd name="T14" fmla="*/ 9 w 860"/>
                <a:gd name="T15" fmla="*/ 10 h 397"/>
                <a:gd name="T16" fmla="*/ 14 w 860"/>
                <a:gd name="T17" fmla="*/ 6 h 397"/>
                <a:gd name="T18" fmla="*/ 19 w 860"/>
                <a:gd name="T19" fmla="*/ 3 h 397"/>
                <a:gd name="T20" fmla="*/ 26 w 860"/>
                <a:gd name="T21" fmla="*/ 1 h 397"/>
                <a:gd name="T22" fmla="*/ 33 w 860"/>
                <a:gd name="T23" fmla="*/ 0 h 397"/>
                <a:gd name="T24" fmla="*/ 860 w 860"/>
                <a:gd name="T25" fmla="*/ 0 h 397"/>
                <a:gd name="T26" fmla="*/ 860 w 860"/>
                <a:gd name="T27" fmla="*/ 66 h 397"/>
                <a:gd name="T28" fmla="*/ 66 w 860"/>
                <a:gd name="T29" fmla="*/ 66 h 397"/>
                <a:gd name="T30" fmla="*/ 66 w 860"/>
                <a:gd name="T31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0" h="397">
                  <a:moveTo>
                    <a:pt x="66" y="397"/>
                  </a:moveTo>
                  <a:lnTo>
                    <a:pt x="0" y="397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4" y="6"/>
                  </a:lnTo>
                  <a:lnTo>
                    <a:pt x="19" y="3"/>
                  </a:lnTo>
                  <a:lnTo>
                    <a:pt x="26" y="1"/>
                  </a:lnTo>
                  <a:lnTo>
                    <a:pt x="33" y="0"/>
                  </a:lnTo>
                  <a:lnTo>
                    <a:pt x="860" y="0"/>
                  </a:lnTo>
                  <a:lnTo>
                    <a:pt x="860" y="66"/>
                  </a:lnTo>
                  <a:lnTo>
                    <a:pt x="66" y="66"/>
                  </a:lnTo>
                  <a:lnTo>
                    <a:pt x="66" y="3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20">
              <a:extLst>
                <a:ext uri="{FF2B5EF4-FFF2-40B4-BE49-F238E27FC236}">
                  <a16:creationId xmlns:a16="http://schemas.microsoft.com/office/drawing/2014/main" id="{8E63499D-2E2D-DDEC-7879-B506A7460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7799" y="2894190"/>
              <a:ext cx="180975" cy="90488"/>
            </a:xfrm>
            <a:custGeom>
              <a:avLst/>
              <a:gdLst>
                <a:gd name="T0" fmla="*/ 760 w 793"/>
                <a:gd name="T1" fmla="*/ 396 h 396"/>
                <a:gd name="T2" fmla="*/ 33 w 793"/>
                <a:gd name="T3" fmla="*/ 396 h 396"/>
                <a:gd name="T4" fmla="*/ 33 w 793"/>
                <a:gd name="T5" fmla="*/ 396 h 396"/>
                <a:gd name="T6" fmla="*/ 26 w 793"/>
                <a:gd name="T7" fmla="*/ 395 h 396"/>
                <a:gd name="T8" fmla="*/ 19 w 793"/>
                <a:gd name="T9" fmla="*/ 394 h 396"/>
                <a:gd name="T10" fmla="*/ 14 w 793"/>
                <a:gd name="T11" fmla="*/ 391 h 396"/>
                <a:gd name="T12" fmla="*/ 9 w 793"/>
                <a:gd name="T13" fmla="*/ 387 h 396"/>
                <a:gd name="T14" fmla="*/ 5 w 793"/>
                <a:gd name="T15" fmla="*/ 381 h 396"/>
                <a:gd name="T16" fmla="*/ 2 w 793"/>
                <a:gd name="T17" fmla="*/ 376 h 396"/>
                <a:gd name="T18" fmla="*/ 0 w 793"/>
                <a:gd name="T19" fmla="*/ 370 h 396"/>
                <a:gd name="T20" fmla="*/ 0 w 793"/>
                <a:gd name="T21" fmla="*/ 363 h 396"/>
                <a:gd name="T22" fmla="*/ 0 w 793"/>
                <a:gd name="T23" fmla="*/ 33 h 396"/>
                <a:gd name="T24" fmla="*/ 0 w 793"/>
                <a:gd name="T25" fmla="*/ 33 h 396"/>
                <a:gd name="T26" fmla="*/ 0 w 793"/>
                <a:gd name="T27" fmla="*/ 25 h 396"/>
                <a:gd name="T28" fmla="*/ 2 w 793"/>
                <a:gd name="T29" fmla="*/ 19 h 396"/>
                <a:gd name="T30" fmla="*/ 5 w 793"/>
                <a:gd name="T31" fmla="*/ 14 h 396"/>
                <a:gd name="T32" fmla="*/ 9 w 793"/>
                <a:gd name="T33" fmla="*/ 9 h 396"/>
                <a:gd name="T34" fmla="*/ 14 w 793"/>
                <a:gd name="T35" fmla="*/ 5 h 396"/>
                <a:gd name="T36" fmla="*/ 19 w 793"/>
                <a:gd name="T37" fmla="*/ 2 h 396"/>
                <a:gd name="T38" fmla="*/ 26 w 793"/>
                <a:gd name="T39" fmla="*/ 0 h 396"/>
                <a:gd name="T40" fmla="*/ 33 w 793"/>
                <a:gd name="T41" fmla="*/ 0 h 396"/>
                <a:gd name="T42" fmla="*/ 760 w 793"/>
                <a:gd name="T43" fmla="*/ 0 h 396"/>
                <a:gd name="T44" fmla="*/ 760 w 793"/>
                <a:gd name="T45" fmla="*/ 0 h 396"/>
                <a:gd name="T46" fmla="*/ 767 w 793"/>
                <a:gd name="T47" fmla="*/ 0 h 396"/>
                <a:gd name="T48" fmla="*/ 773 w 793"/>
                <a:gd name="T49" fmla="*/ 2 h 396"/>
                <a:gd name="T50" fmla="*/ 779 w 793"/>
                <a:gd name="T51" fmla="*/ 5 h 396"/>
                <a:gd name="T52" fmla="*/ 783 w 793"/>
                <a:gd name="T53" fmla="*/ 9 h 396"/>
                <a:gd name="T54" fmla="*/ 787 w 793"/>
                <a:gd name="T55" fmla="*/ 14 h 396"/>
                <a:gd name="T56" fmla="*/ 790 w 793"/>
                <a:gd name="T57" fmla="*/ 19 h 396"/>
                <a:gd name="T58" fmla="*/ 792 w 793"/>
                <a:gd name="T59" fmla="*/ 25 h 396"/>
                <a:gd name="T60" fmla="*/ 793 w 793"/>
                <a:gd name="T61" fmla="*/ 33 h 396"/>
                <a:gd name="T62" fmla="*/ 793 w 793"/>
                <a:gd name="T63" fmla="*/ 363 h 396"/>
                <a:gd name="T64" fmla="*/ 793 w 793"/>
                <a:gd name="T65" fmla="*/ 363 h 396"/>
                <a:gd name="T66" fmla="*/ 792 w 793"/>
                <a:gd name="T67" fmla="*/ 370 h 396"/>
                <a:gd name="T68" fmla="*/ 790 w 793"/>
                <a:gd name="T69" fmla="*/ 376 h 396"/>
                <a:gd name="T70" fmla="*/ 787 w 793"/>
                <a:gd name="T71" fmla="*/ 381 h 396"/>
                <a:gd name="T72" fmla="*/ 783 w 793"/>
                <a:gd name="T73" fmla="*/ 387 h 396"/>
                <a:gd name="T74" fmla="*/ 779 w 793"/>
                <a:gd name="T75" fmla="*/ 391 h 396"/>
                <a:gd name="T76" fmla="*/ 773 w 793"/>
                <a:gd name="T77" fmla="*/ 394 h 396"/>
                <a:gd name="T78" fmla="*/ 767 w 793"/>
                <a:gd name="T79" fmla="*/ 395 h 396"/>
                <a:gd name="T80" fmla="*/ 760 w 793"/>
                <a:gd name="T81" fmla="*/ 396 h 396"/>
                <a:gd name="T82" fmla="*/ 760 w 793"/>
                <a:gd name="T83" fmla="*/ 396 h 396"/>
                <a:gd name="T84" fmla="*/ 66 w 793"/>
                <a:gd name="T85" fmla="*/ 330 h 396"/>
                <a:gd name="T86" fmla="*/ 727 w 793"/>
                <a:gd name="T87" fmla="*/ 330 h 396"/>
                <a:gd name="T88" fmla="*/ 727 w 793"/>
                <a:gd name="T89" fmla="*/ 66 h 396"/>
                <a:gd name="T90" fmla="*/ 66 w 793"/>
                <a:gd name="T91" fmla="*/ 66 h 396"/>
                <a:gd name="T92" fmla="*/ 66 w 793"/>
                <a:gd name="T93" fmla="*/ 33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3" h="396">
                  <a:moveTo>
                    <a:pt x="760" y="396"/>
                  </a:moveTo>
                  <a:lnTo>
                    <a:pt x="33" y="396"/>
                  </a:lnTo>
                  <a:lnTo>
                    <a:pt x="33" y="396"/>
                  </a:lnTo>
                  <a:lnTo>
                    <a:pt x="26" y="395"/>
                  </a:lnTo>
                  <a:lnTo>
                    <a:pt x="19" y="394"/>
                  </a:lnTo>
                  <a:lnTo>
                    <a:pt x="14" y="391"/>
                  </a:lnTo>
                  <a:lnTo>
                    <a:pt x="9" y="387"/>
                  </a:lnTo>
                  <a:lnTo>
                    <a:pt x="5" y="381"/>
                  </a:lnTo>
                  <a:lnTo>
                    <a:pt x="2" y="376"/>
                  </a:lnTo>
                  <a:lnTo>
                    <a:pt x="0" y="370"/>
                  </a:lnTo>
                  <a:lnTo>
                    <a:pt x="0" y="36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760" y="0"/>
                  </a:lnTo>
                  <a:lnTo>
                    <a:pt x="760" y="0"/>
                  </a:lnTo>
                  <a:lnTo>
                    <a:pt x="767" y="0"/>
                  </a:lnTo>
                  <a:lnTo>
                    <a:pt x="773" y="2"/>
                  </a:lnTo>
                  <a:lnTo>
                    <a:pt x="779" y="5"/>
                  </a:lnTo>
                  <a:lnTo>
                    <a:pt x="783" y="9"/>
                  </a:lnTo>
                  <a:lnTo>
                    <a:pt x="787" y="14"/>
                  </a:lnTo>
                  <a:lnTo>
                    <a:pt x="790" y="19"/>
                  </a:lnTo>
                  <a:lnTo>
                    <a:pt x="792" y="25"/>
                  </a:lnTo>
                  <a:lnTo>
                    <a:pt x="793" y="33"/>
                  </a:lnTo>
                  <a:lnTo>
                    <a:pt x="793" y="363"/>
                  </a:lnTo>
                  <a:lnTo>
                    <a:pt x="793" y="363"/>
                  </a:lnTo>
                  <a:lnTo>
                    <a:pt x="792" y="370"/>
                  </a:lnTo>
                  <a:lnTo>
                    <a:pt x="790" y="376"/>
                  </a:lnTo>
                  <a:lnTo>
                    <a:pt x="787" y="381"/>
                  </a:lnTo>
                  <a:lnTo>
                    <a:pt x="783" y="387"/>
                  </a:lnTo>
                  <a:lnTo>
                    <a:pt x="779" y="391"/>
                  </a:lnTo>
                  <a:lnTo>
                    <a:pt x="773" y="394"/>
                  </a:lnTo>
                  <a:lnTo>
                    <a:pt x="767" y="395"/>
                  </a:lnTo>
                  <a:lnTo>
                    <a:pt x="760" y="396"/>
                  </a:lnTo>
                  <a:lnTo>
                    <a:pt x="760" y="396"/>
                  </a:lnTo>
                  <a:close/>
                  <a:moveTo>
                    <a:pt x="66" y="330"/>
                  </a:moveTo>
                  <a:lnTo>
                    <a:pt x="727" y="330"/>
                  </a:lnTo>
                  <a:lnTo>
                    <a:pt x="727" y="66"/>
                  </a:lnTo>
                  <a:lnTo>
                    <a:pt x="66" y="66"/>
                  </a:lnTo>
                  <a:lnTo>
                    <a:pt x="66" y="3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1">
              <a:extLst>
                <a:ext uri="{FF2B5EF4-FFF2-40B4-BE49-F238E27FC236}">
                  <a16:creationId xmlns:a16="http://schemas.microsoft.com/office/drawing/2014/main" id="{C774EFC5-8410-1936-386E-2E259221C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124" y="2902128"/>
              <a:ext cx="15875" cy="74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Rectangle 22">
              <a:extLst>
                <a:ext uri="{FF2B5EF4-FFF2-40B4-BE49-F238E27FC236}">
                  <a16:creationId xmlns:a16="http://schemas.microsoft.com/office/drawing/2014/main" id="{B2EF4A6F-16F5-2F5F-903D-EFE94516D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8449" y="2976740"/>
              <a:ext cx="14288" cy="762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3">
              <a:extLst>
                <a:ext uri="{FF2B5EF4-FFF2-40B4-BE49-F238E27FC236}">
                  <a16:creationId xmlns:a16="http://schemas.microsoft.com/office/drawing/2014/main" id="{2E3743D0-C621-E29E-DB05-33266D587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124" y="3052940"/>
              <a:ext cx="15875" cy="74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Rectangle 24">
              <a:extLst>
                <a:ext uri="{FF2B5EF4-FFF2-40B4-BE49-F238E27FC236}">
                  <a16:creationId xmlns:a16="http://schemas.microsoft.com/office/drawing/2014/main" id="{77622A79-4BA4-F053-6E31-3AA8A26F6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7511" y="3133903"/>
              <a:ext cx="15875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25">
              <a:extLst>
                <a:ext uri="{FF2B5EF4-FFF2-40B4-BE49-F238E27FC236}">
                  <a16:creationId xmlns:a16="http://schemas.microsoft.com/office/drawing/2014/main" id="{6B049975-07CC-6167-2738-3B78B89BE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00686" y="2851328"/>
              <a:ext cx="117475" cy="112713"/>
            </a:xfrm>
            <a:custGeom>
              <a:avLst/>
              <a:gdLst>
                <a:gd name="T0" fmla="*/ 123 w 519"/>
                <a:gd name="T1" fmla="*/ 497 h 497"/>
                <a:gd name="T2" fmla="*/ 97 w 519"/>
                <a:gd name="T3" fmla="*/ 493 h 497"/>
                <a:gd name="T4" fmla="*/ 62 w 519"/>
                <a:gd name="T5" fmla="*/ 477 h 497"/>
                <a:gd name="T6" fmla="*/ 32 w 519"/>
                <a:gd name="T7" fmla="*/ 452 h 497"/>
                <a:gd name="T8" fmla="*/ 25 w 519"/>
                <a:gd name="T9" fmla="*/ 442 h 497"/>
                <a:gd name="T10" fmla="*/ 6 w 519"/>
                <a:gd name="T11" fmla="*/ 408 h 497"/>
                <a:gd name="T12" fmla="*/ 0 w 519"/>
                <a:gd name="T13" fmla="*/ 370 h 497"/>
                <a:gd name="T14" fmla="*/ 1 w 519"/>
                <a:gd name="T15" fmla="*/ 344 h 497"/>
                <a:gd name="T16" fmla="*/ 12 w 519"/>
                <a:gd name="T17" fmla="*/ 307 h 497"/>
                <a:gd name="T18" fmla="*/ 35 w 519"/>
                <a:gd name="T19" fmla="*/ 274 h 497"/>
                <a:gd name="T20" fmla="*/ 299 w 519"/>
                <a:gd name="T21" fmla="*/ 34 h 497"/>
                <a:gd name="T22" fmla="*/ 332 w 519"/>
                <a:gd name="T23" fmla="*/ 13 h 497"/>
                <a:gd name="T24" fmla="*/ 369 w 519"/>
                <a:gd name="T25" fmla="*/ 1 h 497"/>
                <a:gd name="T26" fmla="*/ 395 w 519"/>
                <a:gd name="T27" fmla="*/ 1 h 497"/>
                <a:gd name="T28" fmla="*/ 433 w 519"/>
                <a:gd name="T29" fmla="*/ 9 h 497"/>
                <a:gd name="T30" fmla="*/ 466 w 519"/>
                <a:gd name="T31" fmla="*/ 27 h 497"/>
                <a:gd name="T32" fmla="*/ 486 w 519"/>
                <a:gd name="T33" fmla="*/ 46 h 497"/>
                <a:gd name="T34" fmla="*/ 507 w 519"/>
                <a:gd name="T35" fmla="*/ 78 h 497"/>
                <a:gd name="T36" fmla="*/ 518 w 519"/>
                <a:gd name="T37" fmla="*/ 115 h 497"/>
                <a:gd name="T38" fmla="*/ 518 w 519"/>
                <a:gd name="T39" fmla="*/ 141 h 497"/>
                <a:gd name="T40" fmla="*/ 511 w 519"/>
                <a:gd name="T41" fmla="*/ 179 h 497"/>
                <a:gd name="T42" fmla="*/ 492 w 519"/>
                <a:gd name="T43" fmla="*/ 213 h 497"/>
                <a:gd name="T44" fmla="*/ 219 w 519"/>
                <a:gd name="T45" fmla="*/ 464 h 497"/>
                <a:gd name="T46" fmla="*/ 199 w 519"/>
                <a:gd name="T47" fmla="*/ 478 h 497"/>
                <a:gd name="T48" fmla="*/ 167 w 519"/>
                <a:gd name="T49" fmla="*/ 492 h 497"/>
                <a:gd name="T50" fmla="*/ 131 w 519"/>
                <a:gd name="T51" fmla="*/ 497 h 497"/>
                <a:gd name="T52" fmla="*/ 387 w 519"/>
                <a:gd name="T53" fmla="*/ 67 h 497"/>
                <a:gd name="T54" fmla="*/ 353 w 519"/>
                <a:gd name="T55" fmla="*/ 76 h 497"/>
                <a:gd name="T56" fmla="*/ 88 w 519"/>
                <a:gd name="T57" fmla="*/ 315 h 497"/>
                <a:gd name="T58" fmla="*/ 75 w 519"/>
                <a:gd name="T59" fmla="*/ 330 h 497"/>
                <a:gd name="T60" fmla="*/ 68 w 519"/>
                <a:gd name="T61" fmla="*/ 348 h 497"/>
                <a:gd name="T62" fmla="*/ 66 w 519"/>
                <a:gd name="T63" fmla="*/ 360 h 497"/>
                <a:gd name="T64" fmla="*/ 67 w 519"/>
                <a:gd name="T65" fmla="*/ 380 h 497"/>
                <a:gd name="T66" fmla="*/ 74 w 519"/>
                <a:gd name="T67" fmla="*/ 398 h 497"/>
                <a:gd name="T68" fmla="*/ 81 w 519"/>
                <a:gd name="T69" fmla="*/ 408 h 497"/>
                <a:gd name="T70" fmla="*/ 87 w 519"/>
                <a:gd name="T71" fmla="*/ 413 h 497"/>
                <a:gd name="T72" fmla="*/ 102 w 519"/>
                <a:gd name="T73" fmla="*/ 424 h 497"/>
                <a:gd name="T74" fmla="*/ 121 w 519"/>
                <a:gd name="T75" fmla="*/ 430 h 497"/>
                <a:gd name="T76" fmla="*/ 140 w 519"/>
                <a:gd name="T77" fmla="*/ 430 h 497"/>
                <a:gd name="T78" fmla="*/ 164 w 519"/>
                <a:gd name="T79" fmla="*/ 422 h 497"/>
                <a:gd name="T80" fmla="*/ 430 w 519"/>
                <a:gd name="T81" fmla="*/ 182 h 497"/>
                <a:gd name="T82" fmla="*/ 440 w 519"/>
                <a:gd name="T83" fmla="*/ 173 h 497"/>
                <a:gd name="T84" fmla="*/ 449 w 519"/>
                <a:gd name="T85" fmla="*/ 157 h 497"/>
                <a:gd name="T86" fmla="*/ 453 w 519"/>
                <a:gd name="T87" fmla="*/ 137 h 497"/>
                <a:gd name="T88" fmla="*/ 452 w 519"/>
                <a:gd name="T89" fmla="*/ 124 h 497"/>
                <a:gd name="T90" fmla="*/ 447 w 519"/>
                <a:gd name="T91" fmla="*/ 106 h 497"/>
                <a:gd name="T92" fmla="*/ 436 w 519"/>
                <a:gd name="T93" fmla="*/ 89 h 497"/>
                <a:gd name="T94" fmla="*/ 427 w 519"/>
                <a:gd name="T95" fmla="*/ 80 h 497"/>
                <a:gd name="T96" fmla="*/ 409 w 519"/>
                <a:gd name="T97" fmla="*/ 71 h 497"/>
                <a:gd name="T98" fmla="*/ 391 w 519"/>
                <a:gd name="T99" fmla="*/ 67 h 497"/>
                <a:gd name="T100" fmla="*/ 387 w 519"/>
                <a:gd name="T101" fmla="*/ 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19" h="497">
                  <a:moveTo>
                    <a:pt x="131" y="497"/>
                  </a:moveTo>
                  <a:lnTo>
                    <a:pt x="131" y="497"/>
                  </a:lnTo>
                  <a:lnTo>
                    <a:pt x="123" y="497"/>
                  </a:lnTo>
                  <a:lnTo>
                    <a:pt x="123" y="497"/>
                  </a:lnTo>
                  <a:lnTo>
                    <a:pt x="110" y="495"/>
                  </a:lnTo>
                  <a:lnTo>
                    <a:pt x="97" y="493"/>
                  </a:lnTo>
                  <a:lnTo>
                    <a:pt x="86" y="489"/>
                  </a:lnTo>
                  <a:lnTo>
                    <a:pt x="73" y="483"/>
                  </a:lnTo>
                  <a:lnTo>
                    <a:pt x="62" y="477"/>
                  </a:lnTo>
                  <a:lnTo>
                    <a:pt x="51" y="470"/>
                  </a:lnTo>
                  <a:lnTo>
                    <a:pt x="41" y="462"/>
                  </a:lnTo>
                  <a:lnTo>
                    <a:pt x="32" y="452"/>
                  </a:lnTo>
                  <a:lnTo>
                    <a:pt x="32" y="452"/>
                  </a:lnTo>
                  <a:lnTo>
                    <a:pt x="32" y="452"/>
                  </a:lnTo>
                  <a:lnTo>
                    <a:pt x="25" y="442"/>
                  </a:lnTo>
                  <a:lnTo>
                    <a:pt x="17" y="431"/>
                  </a:lnTo>
                  <a:lnTo>
                    <a:pt x="11" y="419"/>
                  </a:lnTo>
                  <a:lnTo>
                    <a:pt x="6" y="408"/>
                  </a:lnTo>
                  <a:lnTo>
                    <a:pt x="3" y="396"/>
                  </a:lnTo>
                  <a:lnTo>
                    <a:pt x="1" y="382"/>
                  </a:lnTo>
                  <a:lnTo>
                    <a:pt x="0" y="370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1" y="344"/>
                  </a:lnTo>
                  <a:lnTo>
                    <a:pt x="4" y="330"/>
                  </a:lnTo>
                  <a:lnTo>
                    <a:pt x="8" y="318"/>
                  </a:lnTo>
                  <a:lnTo>
                    <a:pt x="12" y="307"/>
                  </a:lnTo>
                  <a:lnTo>
                    <a:pt x="18" y="295"/>
                  </a:lnTo>
                  <a:lnTo>
                    <a:pt x="26" y="285"/>
                  </a:lnTo>
                  <a:lnTo>
                    <a:pt x="35" y="274"/>
                  </a:lnTo>
                  <a:lnTo>
                    <a:pt x="44" y="265"/>
                  </a:lnTo>
                  <a:lnTo>
                    <a:pt x="299" y="34"/>
                  </a:lnTo>
                  <a:lnTo>
                    <a:pt x="299" y="34"/>
                  </a:lnTo>
                  <a:lnTo>
                    <a:pt x="309" y="26"/>
                  </a:lnTo>
                  <a:lnTo>
                    <a:pt x="320" y="19"/>
                  </a:lnTo>
                  <a:lnTo>
                    <a:pt x="332" y="13"/>
                  </a:lnTo>
                  <a:lnTo>
                    <a:pt x="343" y="8"/>
                  </a:lnTo>
                  <a:lnTo>
                    <a:pt x="356" y="4"/>
                  </a:lnTo>
                  <a:lnTo>
                    <a:pt x="369" y="1"/>
                  </a:lnTo>
                  <a:lnTo>
                    <a:pt x="382" y="0"/>
                  </a:lnTo>
                  <a:lnTo>
                    <a:pt x="395" y="1"/>
                  </a:lnTo>
                  <a:lnTo>
                    <a:pt x="395" y="1"/>
                  </a:lnTo>
                  <a:lnTo>
                    <a:pt x="408" y="2"/>
                  </a:lnTo>
                  <a:lnTo>
                    <a:pt x="421" y="5"/>
                  </a:lnTo>
                  <a:lnTo>
                    <a:pt x="433" y="9"/>
                  </a:lnTo>
                  <a:lnTo>
                    <a:pt x="445" y="14"/>
                  </a:lnTo>
                  <a:lnTo>
                    <a:pt x="456" y="20"/>
                  </a:lnTo>
                  <a:lnTo>
                    <a:pt x="466" y="27"/>
                  </a:lnTo>
                  <a:lnTo>
                    <a:pt x="477" y="37"/>
                  </a:lnTo>
                  <a:lnTo>
                    <a:pt x="486" y="46"/>
                  </a:lnTo>
                  <a:lnTo>
                    <a:pt x="486" y="46"/>
                  </a:lnTo>
                  <a:lnTo>
                    <a:pt x="494" y="56"/>
                  </a:lnTo>
                  <a:lnTo>
                    <a:pt x="501" y="67"/>
                  </a:lnTo>
                  <a:lnTo>
                    <a:pt x="507" y="78"/>
                  </a:lnTo>
                  <a:lnTo>
                    <a:pt x="512" y="90"/>
                  </a:lnTo>
                  <a:lnTo>
                    <a:pt x="515" y="103"/>
                  </a:lnTo>
                  <a:lnTo>
                    <a:pt x="518" y="115"/>
                  </a:lnTo>
                  <a:lnTo>
                    <a:pt x="519" y="129"/>
                  </a:lnTo>
                  <a:lnTo>
                    <a:pt x="518" y="141"/>
                  </a:lnTo>
                  <a:lnTo>
                    <a:pt x="518" y="141"/>
                  </a:lnTo>
                  <a:lnTo>
                    <a:pt x="517" y="154"/>
                  </a:lnTo>
                  <a:lnTo>
                    <a:pt x="514" y="167"/>
                  </a:lnTo>
                  <a:lnTo>
                    <a:pt x="511" y="179"/>
                  </a:lnTo>
                  <a:lnTo>
                    <a:pt x="506" y="191"/>
                  </a:lnTo>
                  <a:lnTo>
                    <a:pt x="500" y="202"/>
                  </a:lnTo>
                  <a:lnTo>
                    <a:pt x="492" y="213"/>
                  </a:lnTo>
                  <a:lnTo>
                    <a:pt x="484" y="223"/>
                  </a:lnTo>
                  <a:lnTo>
                    <a:pt x="474" y="232"/>
                  </a:lnTo>
                  <a:lnTo>
                    <a:pt x="219" y="464"/>
                  </a:lnTo>
                  <a:lnTo>
                    <a:pt x="219" y="464"/>
                  </a:lnTo>
                  <a:lnTo>
                    <a:pt x="210" y="471"/>
                  </a:lnTo>
                  <a:lnTo>
                    <a:pt x="199" y="478"/>
                  </a:lnTo>
                  <a:lnTo>
                    <a:pt x="189" y="483"/>
                  </a:lnTo>
                  <a:lnTo>
                    <a:pt x="179" y="489"/>
                  </a:lnTo>
                  <a:lnTo>
                    <a:pt x="167" y="492"/>
                  </a:lnTo>
                  <a:lnTo>
                    <a:pt x="155" y="495"/>
                  </a:lnTo>
                  <a:lnTo>
                    <a:pt x="144" y="497"/>
                  </a:lnTo>
                  <a:lnTo>
                    <a:pt x="131" y="497"/>
                  </a:lnTo>
                  <a:lnTo>
                    <a:pt x="131" y="497"/>
                  </a:lnTo>
                  <a:close/>
                  <a:moveTo>
                    <a:pt x="387" y="67"/>
                  </a:moveTo>
                  <a:lnTo>
                    <a:pt x="387" y="67"/>
                  </a:lnTo>
                  <a:lnTo>
                    <a:pt x="374" y="68"/>
                  </a:lnTo>
                  <a:lnTo>
                    <a:pt x="363" y="71"/>
                  </a:lnTo>
                  <a:lnTo>
                    <a:pt x="353" y="76"/>
                  </a:lnTo>
                  <a:lnTo>
                    <a:pt x="343" y="83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4" y="319"/>
                  </a:lnTo>
                  <a:lnTo>
                    <a:pt x="79" y="324"/>
                  </a:lnTo>
                  <a:lnTo>
                    <a:pt x="75" y="330"/>
                  </a:lnTo>
                  <a:lnTo>
                    <a:pt x="72" y="336"/>
                  </a:lnTo>
                  <a:lnTo>
                    <a:pt x="69" y="342"/>
                  </a:lnTo>
                  <a:lnTo>
                    <a:pt x="68" y="348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6" y="360"/>
                  </a:lnTo>
                  <a:lnTo>
                    <a:pt x="65" y="368"/>
                  </a:lnTo>
                  <a:lnTo>
                    <a:pt x="66" y="374"/>
                  </a:lnTo>
                  <a:lnTo>
                    <a:pt x="67" y="380"/>
                  </a:lnTo>
                  <a:lnTo>
                    <a:pt x="69" y="386"/>
                  </a:lnTo>
                  <a:lnTo>
                    <a:pt x="71" y="392"/>
                  </a:lnTo>
                  <a:lnTo>
                    <a:pt x="74" y="398"/>
                  </a:lnTo>
                  <a:lnTo>
                    <a:pt x="77" y="404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7" y="413"/>
                  </a:lnTo>
                  <a:lnTo>
                    <a:pt x="92" y="417"/>
                  </a:lnTo>
                  <a:lnTo>
                    <a:pt x="97" y="421"/>
                  </a:lnTo>
                  <a:lnTo>
                    <a:pt x="102" y="424"/>
                  </a:lnTo>
                  <a:lnTo>
                    <a:pt x="108" y="427"/>
                  </a:lnTo>
                  <a:lnTo>
                    <a:pt x="115" y="429"/>
                  </a:lnTo>
                  <a:lnTo>
                    <a:pt x="121" y="430"/>
                  </a:lnTo>
                  <a:lnTo>
                    <a:pt x="127" y="431"/>
                  </a:lnTo>
                  <a:lnTo>
                    <a:pt x="127" y="431"/>
                  </a:lnTo>
                  <a:lnTo>
                    <a:pt x="140" y="430"/>
                  </a:lnTo>
                  <a:lnTo>
                    <a:pt x="153" y="428"/>
                  </a:lnTo>
                  <a:lnTo>
                    <a:pt x="159" y="424"/>
                  </a:lnTo>
                  <a:lnTo>
                    <a:pt x="164" y="422"/>
                  </a:lnTo>
                  <a:lnTo>
                    <a:pt x="170" y="418"/>
                  </a:lnTo>
                  <a:lnTo>
                    <a:pt x="176" y="414"/>
                  </a:lnTo>
                  <a:lnTo>
                    <a:pt x="430" y="182"/>
                  </a:lnTo>
                  <a:lnTo>
                    <a:pt x="430" y="182"/>
                  </a:lnTo>
                  <a:lnTo>
                    <a:pt x="435" y="178"/>
                  </a:lnTo>
                  <a:lnTo>
                    <a:pt x="440" y="173"/>
                  </a:lnTo>
                  <a:lnTo>
                    <a:pt x="443" y="168"/>
                  </a:lnTo>
                  <a:lnTo>
                    <a:pt x="446" y="162"/>
                  </a:lnTo>
                  <a:lnTo>
                    <a:pt x="449" y="157"/>
                  </a:lnTo>
                  <a:lnTo>
                    <a:pt x="451" y="150"/>
                  </a:lnTo>
                  <a:lnTo>
                    <a:pt x="452" y="144"/>
                  </a:lnTo>
                  <a:lnTo>
                    <a:pt x="453" y="137"/>
                  </a:lnTo>
                  <a:lnTo>
                    <a:pt x="453" y="137"/>
                  </a:lnTo>
                  <a:lnTo>
                    <a:pt x="453" y="131"/>
                  </a:lnTo>
                  <a:lnTo>
                    <a:pt x="452" y="124"/>
                  </a:lnTo>
                  <a:lnTo>
                    <a:pt x="451" y="118"/>
                  </a:lnTo>
                  <a:lnTo>
                    <a:pt x="449" y="112"/>
                  </a:lnTo>
                  <a:lnTo>
                    <a:pt x="447" y="106"/>
                  </a:lnTo>
                  <a:lnTo>
                    <a:pt x="444" y="100"/>
                  </a:lnTo>
                  <a:lnTo>
                    <a:pt x="441" y="94"/>
                  </a:lnTo>
                  <a:lnTo>
                    <a:pt x="436" y="89"/>
                  </a:lnTo>
                  <a:lnTo>
                    <a:pt x="436" y="89"/>
                  </a:lnTo>
                  <a:lnTo>
                    <a:pt x="431" y="84"/>
                  </a:lnTo>
                  <a:lnTo>
                    <a:pt x="427" y="80"/>
                  </a:lnTo>
                  <a:lnTo>
                    <a:pt x="421" y="77"/>
                  </a:lnTo>
                  <a:lnTo>
                    <a:pt x="416" y="74"/>
                  </a:lnTo>
                  <a:lnTo>
                    <a:pt x="409" y="71"/>
                  </a:lnTo>
                  <a:lnTo>
                    <a:pt x="403" y="69"/>
                  </a:lnTo>
                  <a:lnTo>
                    <a:pt x="397" y="68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87" y="67"/>
                  </a:lnTo>
                  <a:lnTo>
                    <a:pt x="387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26">
              <a:extLst>
                <a:ext uri="{FF2B5EF4-FFF2-40B4-BE49-F238E27FC236}">
                  <a16:creationId xmlns:a16="http://schemas.microsoft.com/office/drawing/2014/main" id="{4618AB1A-B86F-D39A-51BB-FBE83D459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511" y="2941815"/>
              <a:ext cx="71438" cy="120650"/>
            </a:xfrm>
            <a:custGeom>
              <a:avLst/>
              <a:gdLst>
                <a:gd name="T0" fmla="*/ 33 w 315"/>
                <a:gd name="T1" fmla="*/ 529 h 529"/>
                <a:gd name="T2" fmla="*/ 33 w 315"/>
                <a:gd name="T3" fmla="*/ 529 h 529"/>
                <a:gd name="T4" fmla="*/ 27 w 315"/>
                <a:gd name="T5" fmla="*/ 528 h 529"/>
                <a:gd name="T6" fmla="*/ 20 w 315"/>
                <a:gd name="T7" fmla="*/ 526 h 529"/>
                <a:gd name="T8" fmla="*/ 14 w 315"/>
                <a:gd name="T9" fmla="*/ 523 h 529"/>
                <a:gd name="T10" fmla="*/ 9 w 315"/>
                <a:gd name="T11" fmla="*/ 518 h 529"/>
                <a:gd name="T12" fmla="*/ 9 w 315"/>
                <a:gd name="T13" fmla="*/ 518 h 529"/>
                <a:gd name="T14" fmla="*/ 4 w 315"/>
                <a:gd name="T15" fmla="*/ 513 h 529"/>
                <a:gd name="T16" fmla="*/ 2 w 315"/>
                <a:gd name="T17" fmla="*/ 507 h 529"/>
                <a:gd name="T18" fmla="*/ 0 w 315"/>
                <a:gd name="T19" fmla="*/ 500 h 529"/>
                <a:gd name="T20" fmla="*/ 0 w 315"/>
                <a:gd name="T21" fmla="*/ 494 h 529"/>
                <a:gd name="T22" fmla="*/ 1 w 315"/>
                <a:gd name="T23" fmla="*/ 488 h 529"/>
                <a:gd name="T24" fmla="*/ 3 w 315"/>
                <a:gd name="T25" fmla="*/ 482 h 529"/>
                <a:gd name="T26" fmla="*/ 8 w 315"/>
                <a:gd name="T27" fmla="*/ 475 h 529"/>
                <a:gd name="T28" fmla="*/ 12 w 315"/>
                <a:gd name="T29" fmla="*/ 471 h 529"/>
                <a:gd name="T30" fmla="*/ 235 w 315"/>
                <a:gd name="T31" fmla="*/ 274 h 529"/>
                <a:gd name="T32" fmla="*/ 45 w 315"/>
                <a:gd name="T33" fmla="*/ 54 h 529"/>
                <a:gd name="T34" fmla="*/ 45 w 315"/>
                <a:gd name="T35" fmla="*/ 54 h 529"/>
                <a:gd name="T36" fmla="*/ 41 w 315"/>
                <a:gd name="T37" fmla="*/ 49 h 529"/>
                <a:gd name="T38" fmla="*/ 39 w 315"/>
                <a:gd name="T39" fmla="*/ 43 h 529"/>
                <a:gd name="T40" fmla="*/ 37 w 315"/>
                <a:gd name="T41" fmla="*/ 37 h 529"/>
                <a:gd name="T42" fmla="*/ 37 w 315"/>
                <a:gd name="T43" fmla="*/ 31 h 529"/>
                <a:gd name="T44" fmla="*/ 38 w 315"/>
                <a:gd name="T45" fmla="*/ 24 h 529"/>
                <a:gd name="T46" fmla="*/ 40 w 315"/>
                <a:gd name="T47" fmla="*/ 18 h 529"/>
                <a:gd name="T48" fmla="*/ 44 w 315"/>
                <a:gd name="T49" fmla="*/ 13 h 529"/>
                <a:gd name="T50" fmla="*/ 48 w 315"/>
                <a:gd name="T51" fmla="*/ 8 h 529"/>
                <a:gd name="T52" fmla="*/ 48 w 315"/>
                <a:gd name="T53" fmla="*/ 8 h 529"/>
                <a:gd name="T54" fmla="*/ 53 w 315"/>
                <a:gd name="T55" fmla="*/ 4 h 529"/>
                <a:gd name="T56" fmla="*/ 59 w 315"/>
                <a:gd name="T57" fmla="*/ 2 h 529"/>
                <a:gd name="T58" fmla="*/ 66 w 315"/>
                <a:gd name="T59" fmla="*/ 1 h 529"/>
                <a:gd name="T60" fmla="*/ 72 w 315"/>
                <a:gd name="T61" fmla="*/ 0 h 529"/>
                <a:gd name="T62" fmla="*/ 78 w 315"/>
                <a:gd name="T63" fmla="*/ 1 h 529"/>
                <a:gd name="T64" fmla="*/ 84 w 315"/>
                <a:gd name="T65" fmla="*/ 4 h 529"/>
                <a:gd name="T66" fmla="*/ 90 w 315"/>
                <a:gd name="T67" fmla="*/ 7 h 529"/>
                <a:gd name="T68" fmla="*/ 94 w 315"/>
                <a:gd name="T69" fmla="*/ 11 h 529"/>
                <a:gd name="T70" fmla="*/ 307 w 315"/>
                <a:gd name="T71" fmla="*/ 255 h 529"/>
                <a:gd name="T72" fmla="*/ 307 w 315"/>
                <a:gd name="T73" fmla="*/ 255 h 529"/>
                <a:gd name="T74" fmla="*/ 311 w 315"/>
                <a:gd name="T75" fmla="*/ 261 h 529"/>
                <a:gd name="T76" fmla="*/ 313 w 315"/>
                <a:gd name="T77" fmla="*/ 266 h 529"/>
                <a:gd name="T78" fmla="*/ 315 w 315"/>
                <a:gd name="T79" fmla="*/ 273 h 529"/>
                <a:gd name="T80" fmla="*/ 315 w 315"/>
                <a:gd name="T81" fmla="*/ 279 h 529"/>
                <a:gd name="T82" fmla="*/ 314 w 315"/>
                <a:gd name="T83" fmla="*/ 285 h 529"/>
                <a:gd name="T84" fmla="*/ 312 w 315"/>
                <a:gd name="T85" fmla="*/ 291 h 529"/>
                <a:gd name="T86" fmla="*/ 308 w 315"/>
                <a:gd name="T87" fmla="*/ 298 h 529"/>
                <a:gd name="T88" fmla="*/ 304 w 315"/>
                <a:gd name="T89" fmla="*/ 302 h 529"/>
                <a:gd name="T90" fmla="*/ 55 w 315"/>
                <a:gd name="T91" fmla="*/ 521 h 529"/>
                <a:gd name="T92" fmla="*/ 55 w 315"/>
                <a:gd name="T93" fmla="*/ 521 h 529"/>
                <a:gd name="T94" fmla="*/ 51 w 315"/>
                <a:gd name="T95" fmla="*/ 524 h 529"/>
                <a:gd name="T96" fmla="*/ 45 w 315"/>
                <a:gd name="T97" fmla="*/ 527 h 529"/>
                <a:gd name="T98" fmla="*/ 40 w 315"/>
                <a:gd name="T99" fmla="*/ 528 h 529"/>
                <a:gd name="T100" fmla="*/ 33 w 315"/>
                <a:gd name="T101" fmla="*/ 529 h 529"/>
                <a:gd name="T102" fmla="*/ 33 w 315"/>
                <a:gd name="T103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5" h="529">
                  <a:moveTo>
                    <a:pt x="33" y="529"/>
                  </a:moveTo>
                  <a:lnTo>
                    <a:pt x="33" y="529"/>
                  </a:lnTo>
                  <a:lnTo>
                    <a:pt x="27" y="528"/>
                  </a:lnTo>
                  <a:lnTo>
                    <a:pt x="20" y="526"/>
                  </a:lnTo>
                  <a:lnTo>
                    <a:pt x="14" y="523"/>
                  </a:lnTo>
                  <a:lnTo>
                    <a:pt x="9" y="518"/>
                  </a:lnTo>
                  <a:lnTo>
                    <a:pt x="9" y="518"/>
                  </a:lnTo>
                  <a:lnTo>
                    <a:pt x="4" y="513"/>
                  </a:lnTo>
                  <a:lnTo>
                    <a:pt x="2" y="507"/>
                  </a:lnTo>
                  <a:lnTo>
                    <a:pt x="0" y="500"/>
                  </a:lnTo>
                  <a:lnTo>
                    <a:pt x="0" y="494"/>
                  </a:lnTo>
                  <a:lnTo>
                    <a:pt x="1" y="488"/>
                  </a:lnTo>
                  <a:lnTo>
                    <a:pt x="3" y="482"/>
                  </a:lnTo>
                  <a:lnTo>
                    <a:pt x="8" y="475"/>
                  </a:lnTo>
                  <a:lnTo>
                    <a:pt x="12" y="471"/>
                  </a:lnTo>
                  <a:lnTo>
                    <a:pt x="235" y="27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1" y="49"/>
                  </a:lnTo>
                  <a:lnTo>
                    <a:pt x="39" y="43"/>
                  </a:lnTo>
                  <a:lnTo>
                    <a:pt x="37" y="37"/>
                  </a:lnTo>
                  <a:lnTo>
                    <a:pt x="37" y="31"/>
                  </a:lnTo>
                  <a:lnTo>
                    <a:pt x="38" y="24"/>
                  </a:lnTo>
                  <a:lnTo>
                    <a:pt x="40" y="18"/>
                  </a:lnTo>
                  <a:lnTo>
                    <a:pt x="44" y="13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53" y="4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2" y="0"/>
                  </a:lnTo>
                  <a:lnTo>
                    <a:pt x="78" y="1"/>
                  </a:lnTo>
                  <a:lnTo>
                    <a:pt x="84" y="4"/>
                  </a:lnTo>
                  <a:lnTo>
                    <a:pt x="90" y="7"/>
                  </a:lnTo>
                  <a:lnTo>
                    <a:pt x="94" y="11"/>
                  </a:lnTo>
                  <a:lnTo>
                    <a:pt x="307" y="255"/>
                  </a:lnTo>
                  <a:lnTo>
                    <a:pt x="307" y="255"/>
                  </a:lnTo>
                  <a:lnTo>
                    <a:pt x="311" y="261"/>
                  </a:lnTo>
                  <a:lnTo>
                    <a:pt x="313" y="266"/>
                  </a:lnTo>
                  <a:lnTo>
                    <a:pt x="315" y="273"/>
                  </a:lnTo>
                  <a:lnTo>
                    <a:pt x="315" y="279"/>
                  </a:lnTo>
                  <a:lnTo>
                    <a:pt x="314" y="285"/>
                  </a:lnTo>
                  <a:lnTo>
                    <a:pt x="312" y="291"/>
                  </a:lnTo>
                  <a:lnTo>
                    <a:pt x="308" y="298"/>
                  </a:lnTo>
                  <a:lnTo>
                    <a:pt x="304" y="302"/>
                  </a:lnTo>
                  <a:lnTo>
                    <a:pt x="55" y="521"/>
                  </a:lnTo>
                  <a:lnTo>
                    <a:pt x="55" y="521"/>
                  </a:lnTo>
                  <a:lnTo>
                    <a:pt x="51" y="524"/>
                  </a:lnTo>
                  <a:lnTo>
                    <a:pt x="45" y="527"/>
                  </a:lnTo>
                  <a:lnTo>
                    <a:pt x="40" y="528"/>
                  </a:lnTo>
                  <a:lnTo>
                    <a:pt x="33" y="529"/>
                  </a:lnTo>
                  <a:lnTo>
                    <a:pt x="33" y="5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27">
              <a:extLst>
                <a:ext uri="{FF2B5EF4-FFF2-40B4-BE49-F238E27FC236}">
                  <a16:creationId xmlns:a16="http://schemas.microsoft.com/office/drawing/2014/main" id="{81513F37-17B0-7E58-11C3-B2AE721EF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8611" y="2983090"/>
              <a:ext cx="165100" cy="165100"/>
            </a:xfrm>
            <a:custGeom>
              <a:avLst/>
              <a:gdLst>
                <a:gd name="T0" fmla="*/ 33 w 728"/>
                <a:gd name="T1" fmla="*/ 727 h 727"/>
                <a:gd name="T2" fmla="*/ 21 w 728"/>
                <a:gd name="T3" fmla="*/ 724 h 727"/>
                <a:gd name="T4" fmla="*/ 9 w 728"/>
                <a:gd name="T5" fmla="*/ 717 h 727"/>
                <a:gd name="T6" fmla="*/ 6 w 728"/>
                <a:gd name="T7" fmla="*/ 713 h 727"/>
                <a:gd name="T8" fmla="*/ 2 w 728"/>
                <a:gd name="T9" fmla="*/ 705 h 727"/>
                <a:gd name="T10" fmla="*/ 0 w 728"/>
                <a:gd name="T11" fmla="*/ 696 h 727"/>
                <a:gd name="T12" fmla="*/ 1 w 728"/>
                <a:gd name="T13" fmla="*/ 687 h 727"/>
                <a:gd name="T14" fmla="*/ 233 w 728"/>
                <a:gd name="T15" fmla="*/ 89 h 727"/>
                <a:gd name="T16" fmla="*/ 238 w 728"/>
                <a:gd name="T17" fmla="*/ 73 h 727"/>
                <a:gd name="T18" fmla="*/ 254 w 728"/>
                <a:gd name="T19" fmla="*/ 46 h 727"/>
                <a:gd name="T20" fmla="*/ 275 w 728"/>
                <a:gd name="T21" fmla="*/ 24 h 727"/>
                <a:gd name="T22" fmla="*/ 302 w 728"/>
                <a:gd name="T23" fmla="*/ 9 h 727"/>
                <a:gd name="T24" fmla="*/ 318 w 728"/>
                <a:gd name="T25" fmla="*/ 4 h 727"/>
                <a:gd name="T26" fmla="*/ 335 w 728"/>
                <a:gd name="T27" fmla="*/ 1 h 727"/>
                <a:gd name="T28" fmla="*/ 372 w 728"/>
                <a:gd name="T29" fmla="*/ 1 h 727"/>
                <a:gd name="T30" fmla="*/ 407 w 728"/>
                <a:gd name="T31" fmla="*/ 11 h 727"/>
                <a:gd name="T32" fmla="*/ 439 w 728"/>
                <a:gd name="T33" fmla="*/ 30 h 727"/>
                <a:gd name="T34" fmla="*/ 684 w 728"/>
                <a:gd name="T35" fmla="*/ 274 h 727"/>
                <a:gd name="T36" fmla="*/ 698 w 728"/>
                <a:gd name="T37" fmla="*/ 288 h 727"/>
                <a:gd name="T38" fmla="*/ 716 w 728"/>
                <a:gd name="T39" fmla="*/ 320 h 727"/>
                <a:gd name="T40" fmla="*/ 727 w 728"/>
                <a:gd name="T41" fmla="*/ 355 h 727"/>
                <a:gd name="T42" fmla="*/ 728 w 728"/>
                <a:gd name="T43" fmla="*/ 383 h 727"/>
                <a:gd name="T44" fmla="*/ 726 w 728"/>
                <a:gd name="T45" fmla="*/ 401 h 727"/>
                <a:gd name="T46" fmla="*/ 722 w 728"/>
                <a:gd name="T47" fmla="*/ 410 h 727"/>
                <a:gd name="T48" fmla="*/ 710 w 728"/>
                <a:gd name="T49" fmla="*/ 439 h 727"/>
                <a:gd name="T50" fmla="*/ 691 w 728"/>
                <a:gd name="T51" fmla="*/ 464 h 727"/>
                <a:gd name="T52" fmla="*/ 667 w 728"/>
                <a:gd name="T53" fmla="*/ 483 h 727"/>
                <a:gd name="T54" fmla="*/ 637 w 728"/>
                <a:gd name="T55" fmla="*/ 494 h 727"/>
                <a:gd name="T56" fmla="*/ 45 w 728"/>
                <a:gd name="T57" fmla="*/ 725 h 727"/>
                <a:gd name="T58" fmla="*/ 33 w 728"/>
                <a:gd name="T59" fmla="*/ 727 h 727"/>
                <a:gd name="T60" fmla="*/ 352 w 728"/>
                <a:gd name="T61" fmla="*/ 66 h 727"/>
                <a:gd name="T62" fmla="*/ 344 w 728"/>
                <a:gd name="T63" fmla="*/ 66 h 727"/>
                <a:gd name="T64" fmla="*/ 334 w 728"/>
                <a:gd name="T65" fmla="*/ 68 h 727"/>
                <a:gd name="T66" fmla="*/ 320 w 728"/>
                <a:gd name="T67" fmla="*/ 74 h 727"/>
                <a:gd name="T68" fmla="*/ 308 w 728"/>
                <a:gd name="T69" fmla="*/ 83 h 727"/>
                <a:gd name="T70" fmla="*/ 299 w 728"/>
                <a:gd name="T71" fmla="*/ 98 h 727"/>
                <a:gd name="T72" fmla="*/ 296 w 728"/>
                <a:gd name="T73" fmla="*/ 107 h 727"/>
                <a:gd name="T74" fmla="*/ 91 w 728"/>
                <a:gd name="T75" fmla="*/ 636 h 727"/>
                <a:gd name="T76" fmla="*/ 616 w 728"/>
                <a:gd name="T77" fmla="*/ 431 h 727"/>
                <a:gd name="T78" fmla="*/ 635 w 728"/>
                <a:gd name="T79" fmla="*/ 424 h 727"/>
                <a:gd name="T80" fmla="*/ 648 w 728"/>
                <a:gd name="T81" fmla="*/ 413 h 727"/>
                <a:gd name="T82" fmla="*/ 655 w 728"/>
                <a:gd name="T83" fmla="*/ 402 h 727"/>
                <a:gd name="T84" fmla="*/ 659 w 728"/>
                <a:gd name="T85" fmla="*/ 393 h 727"/>
                <a:gd name="T86" fmla="*/ 661 w 728"/>
                <a:gd name="T87" fmla="*/ 374 h 727"/>
                <a:gd name="T88" fmla="*/ 658 w 728"/>
                <a:gd name="T89" fmla="*/ 354 h 727"/>
                <a:gd name="T90" fmla="*/ 650 w 728"/>
                <a:gd name="T91" fmla="*/ 337 h 727"/>
                <a:gd name="T92" fmla="*/ 638 w 728"/>
                <a:gd name="T93" fmla="*/ 320 h 727"/>
                <a:gd name="T94" fmla="*/ 407 w 728"/>
                <a:gd name="T95" fmla="*/ 89 h 727"/>
                <a:gd name="T96" fmla="*/ 394 w 728"/>
                <a:gd name="T97" fmla="*/ 79 h 727"/>
                <a:gd name="T98" fmla="*/ 381 w 728"/>
                <a:gd name="T99" fmla="*/ 72 h 727"/>
                <a:gd name="T100" fmla="*/ 366 w 728"/>
                <a:gd name="T101" fmla="*/ 67 h 727"/>
                <a:gd name="T102" fmla="*/ 352 w 728"/>
                <a:gd name="T103" fmla="*/ 66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8" h="727">
                  <a:moveTo>
                    <a:pt x="33" y="727"/>
                  </a:moveTo>
                  <a:lnTo>
                    <a:pt x="33" y="727"/>
                  </a:lnTo>
                  <a:lnTo>
                    <a:pt x="27" y="726"/>
                  </a:lnTo>
                  <a:lnTo>
                    <a:pt x="21" y="724"/>
                  </a:lnTo>
                  <a:lnTo>
                    <a:pt x="15" y="721"/>
                  </a:lnTo>
                  <a:lnTo>
                    <a:pt x="9" y="717"/>
                  </a:lnTo>
                  <a:lnTo>
                    <a:pt x="9" y="717"/>
                  </a:lnTo>
                  <a:lnTo>
                    <a:pt x="6" y="713"/>
                  </a:lnTo>
                  <a:lnTo>
                    <a:pt x="4" y="709"/>
                  </a:lnTo>
                  <a:lnTo>
                    <a:pt x="2" y="705"/>
                  </a:lnTo>
                  <a:lnTo>
                    <a:pt x="0" y="700"/>
                  </a:lnTo>
                  <a:lnTo>
                    <a:pt x="0" y="696"/>
                  </a:lnTo>
                  <a:lnTo>
                    <a:pt x="0" y="691"/>
                  </a:lnTo>
                  <a:lnTo>
                    <a:pt x="1" y="687"/>
                  </a:lnTo>
                  <a:lnTo>
                    <a:pt x="2" y="681"/>
                  </a:lnTo>
                  <a:lnTo>
                    <a:pt x="233" y="89"/>
                  </a:lnTo>
                  <a:lnTo>
                    <a:pt x="233" y="89"/>
                  </a:lnTo>
                  <a:lnTo>
                    <a:pt x="238" y="73"/>
                  </a:lnTo>
                  <a:lnTo>
                    <a:pt x="245" y="59"/>
                  </a:lnTo>
                  <a:lnTo>
                    <a:pt x="254" y="46"/>
                  </a:lnTo>
                  <a:lnTo>
                    <a:pt x="264" y="35"/>
                  </a:lnTo>
                  <a:lnTo>
                    <a:pt x="275" y="24"/>
                  </a:lnTo>
                  <a:lnTo>
                    <a:pt x="288" y="16"/>
                  </a:lnTo>
                  <a:lnTo>
                    <a:pt x="302" y="9"/>
                  </a:lnTo>
                  <a:lnTo>
                    <a:pt x="318" y="4"/>
                  </a:lnTo>
                  <a:lnTo>
                    <a:pt x="318" y="4"/>
                  </a:lnTo>
                  <a:lnTo>
                    <a:pt x="326" y="2"/>
                  </a:lnTo>
                  <a:lnTo>
                    <a:pt x="335" y="1"/>
                  </a:lnTo>
                  <a:lnTo>
                    <a:pt x="354" y="0"/>
                  </a:lnTo>
                  <a:lnTo>
                    <a:pt x="372" y="1"/>
                  </a:lnTo>
                  <a:lnTo>
                    <a:pt x="389" y="5"/>
                  </a:lnTo>
                  <a:lnTo>
                    <a:pt x="407" y="11"/>
                  </a:lnTo>
                  <a:lnTo>
                    <a:pt x="423" y="19"/>
                  </a:lnTo>
                  <a:lnTo>
                    <a:pt x="439" y="30"/>
                  </a:lnTo>
                  <a:lnTo>
                    <a:pt x="453" y="42"/>
                  </a:lnTo>
                  <a:lnTo>
                    <a:pt x="684" y="274"/>
                  </a:lnTo>
                  <a:lnTo>
                    <a:pt x="684" y="274"/>
                  </a:lnTo>
                  <a:lnTo>
                    <a:pt x="698" y="288"/>
                  </a:lnTo>
                  <a:lnTo>
                    <a:pt x="708" y="304"/>
                  </a:lnTo>
                  <a:lnTo>
                    <a:pt x="716" y="320"/>
                  </a:lnTo>
                  <a:lnTo>
                    <a:pt x="722" y="338"/>
                  </a:lnTo>
                  <a:lnTo>
                    <a:pt x="727" y="355"/>
                  </a:lnTo>
                  <a:lnTo>
                    <a:pt x="728" y="374"/>
                  </a:lnTo>
                  <a:lnTo>
                    <a:pt x="728" y="383"/>
                  </a:lnTo>
                  <a:lnTo>
                    <a:pt x="727" y="393"/>
                  </a:lnTo>
                  <a:lnTo>
                    <a:pt x="726" y="401"/>
                  </a:lnTo>
                  <a:lnTo>
                    <a:pt x="722" y="410"/>
                  </a:lnTo>
                  <a:lnTo>
                    <a:pt x="722" y="410"/>
                  </a:lnTo>
                  <a:lnTo>
                    <a:pt x="717" y="426"/>
                  </a:lnTo>
                  <a:lnTo>
                    <a:pt x="710" y="439"/>
                  </a:lnTo>
                  <a:lnTo>
                    <a:pt x="702" y="453"/>
                  </a:lnTo>
                  <a:lnTo>
                    <a:pt x="691" y="464"/>
                  </a:lnTo>
                  <a:lnTo>
                    <a:pt x="680" y="474"/>
                  </a:lnTo>
                  <a:lnTo>
                    <a:pt x="667" y="483"/>
                  </a:lnTo>
                  <a:lnTo>
                    <a:pt x="652" y="489"/>
                  </a:lnTo>
                  <a:lnTo>
                    <a:pt x="637" y="494"/>
                  </a:lnTo>
                  <a:lnTo>
                    <a:pt x="45" y="725"/>
                  </a:lnTo>
                  <a:lnTo>
                    <a:pt x="45" y="725"/>
                  </a:lnTo>
                  <a:lnTo>
                    <a:pt x="39" y="726"/>
                  </a:lnTo>
                  <a:lnTo>
                    <a:pt x="33" y="727"/>
                  </a:lnTo>
                  <a:lnTo>
                    <a:pt x="33" y="727"/>
                  </a:lnTo>
                  <a:close/>
                  <a:moveTo>
                    <a:pt x="352" y="66"/>
                  </a:moveTo>
                  <a:lnTo>
                    <a:pt x="352" y="66"/>
                  </a:lnTo>
                  <a:lnTo>
                    <a:pt x="344" y="66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25" y="71"/>
                  </a:lnTo>
                  <a:lnTo>
                    <a:pt x="320" y="74"/>
                  </a:lnTo>
                  <a:lnTo>
                    <a:pt x="314" y="78"/>
                  </a:lnTo>
                  <a:lnTo>
                    <a:pt x="308" y="83"/>
                  </a:lnTo>
                  <a:lnTo>
                    <a:pt x="303" y="90"/>
                  </a:lnTo>
                  <a:lnTo>
                    <a:pt x="299" y="98"/>
                  </a:lnTo>
                  <a:lnTo>
                    <a:pt x="296" y="107"/>
                  </a:lnTo>
                  <a:lnTo>
                    <a:pt x="296" y="107"/>
                  </a:lnTo>
                  <a:lnTo>
                    <a:pt x="295" y="110"/>
                  </a:lnTo>
                  <a:lnTo>
                    <a:pt x="91" y="636"/>
                  </a:lnTo>
                  <a:lnTo>
                    <a:pt x="616" y="431"/>
                  </a:lnTo>
                  <a:lnTo>
                    <a:pt x="616" y="431"/>
                  </a:lnTo>
                  <a:lnTo>
                    <a:pt x="627" y="428"/>
                  </a:lnTo>
                  <a:lnTo>
                    <a:pt x="635" y="424"/>
                  </a:lnTo>
                  <a:lnTo>
                    <a:pt x="643" y="419"/>
                  </a:lnTo>
                  <a:lnTo>
                    <a:pt x="648" y="413"/>
                  </a:lnTo>
                  <a:lnTo>
                    <a:pt x="652" y="407"/>
                  </a:lnTo>
                  <a:lnTo>
                    <a:pt x="655" y="402"/>
                  </a:lnTo>
                  <a:lnTo>
                    <a:pt x="659" y="393"/>
                  </a:lnTo>
                  <a:lnTo>
                    <a:pt x="659" y="393"/>
                  </a:lnTo>
                  <a:lnTo>
                    <a:pt x="661" y="383"/>
                  </a:lnTo>
                  <a:lnTo>
                    <a:pt x="661" y="374"/>
                  </a:lnTo>
                  <a:lnTo>
                    <a:pt x="660" y="364"/>
                  </a:lnTo>
                  <a:lnTo>
                    <a:pt x="658" y="354"/>
                  </a:lnTo>
                  <a:lnTo>
                    <a:pt x="655" y="345"/>
                  </a:lnTo>
                  <a:lnTo>
                    <a:pt x="650" y="337"/>
                  </a:lnTo>
                  <a:lnTo>
                    <a:pt x="645" y="328"/>
                  </a:lnTo>
                  <a:lnTo>
                    <a:pt x="638" y="320"/>
                  </a:lnTo>
                  <a:lnTo>
                    <a:pt x="407" y="89"/>
                  </a:lnTo>
                  <a:lnTo>
                    <a:pt x="407" y="89"/>
                  </a:lnTo>
                  <a:lnTo>
                    <a:pt x="401" y="83"/>
                  </a:lnTo>
                  <a:lnTo>
                    <a:pt x="394" y="79"/>
                  </a:lnTo>
                  <a:lnTo>
                    <a:pt x="388" y="75"/>
                  </a:lnTo>
                  <a:lnTo>
                    <a:pt x="381" y="72"/>
                  </a:lnTo>
                  <a:lnTo>
                    <a:pt x="374" y="69"/>
                  </a:lnTo>
                  <a:lnTo>
                    <a:pt x="366" y="67"/>
                  </a:lnTo>
                  <a:lnTo>
                    <a:pt x="359" y="66"/>
                  </a:lnTo>
                  <a:lnTo>
                    <a:pt x="352" y="66"/>
                  </a:lnTo>
                  <a:lnTo>
                    <a:pt x="35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28">
              <a:extLst>
                <a:ext uri="{FF2B5EF4-FFF2-40B4-BE49-F238E27FC236}">
                  <a16:creationId xmlns:a16="http://schemas.microsoft.com/office/drawing/2014/main" id="{1EE68693-3523-A5D1-4503-4FD56CFA0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7799" y="3119615"/>
              <a:ext cx="360363" cy="90488"/>
            </a:xfrm>
            <a:custGeom>
              <a:avLst/>
              <a:gdLst>
                <a:gd name="T0" fmla="*/ 1553 w 1586"/>
                <a:gd name="T1" fmla="*/ 397 h 397"/>
                <a:gd name="T2" fmla="*/ 33 w 1586"/>
                <a:gd name="T3" fmla="*/ 397 h 397"/>
                <a:gd name="T4" fmla="*/ 33 w 1586"/>
                <a:gd name="T5" fmla="*/ 397 h 397"/>
                <a:gd name="T6" fmla="*/ 26 w 1586"/>
                <a:gd name="T7" fmla="*/ 396 h 397"/>
                <a:gd name="T8" fmla="*/ 19 w 1586"/>
                <a:gd name="T9" fmla="*/ 394 h 397"/>
                <a:gd name="T10" fmla="*/ 14 w 1586"/>
                <a:gd name="T11" fmla="*/ 391 h 397"/>
                <a:gd name="T12" fmla="*/ 9 w 1586"/>
                <a:gd name="T13" fmla="*/ 387 h 397"/>
                <a:gd name="T14" fmla="*/ 5 w 1586"/>
                <a:gd name="T15" fmla="*/ 383 h 397"/>
                <a:gd name="T16" fmla="*/ 2 w 1586"/>
                <a:gd name="T17" fmla="*/ 376 h 397"/>
                <a:gd name="T18" fmla="*/ 0 w 1586"/>
                <a:gd name="T19" fmla="*/ 370 h 397"/>
                <a:gd name="T20" fmla="*/ 0 w 1586"/>
                <a:gd name="T21" fmla="*/ 364 h 397"/>
                <a:gd name="T22" fmla="*/ 0 w 1586"/>
                <a:gd name="T23" fmla="*/ 33 h 397"/>
                <a:gd name="T24" fmla="*/ 0 w 1586"/>
                <a:gd name="T25" fmla="*/ 33 h 397"/>
                <a:gd name="T26" fmla="*/ 0 w 1586"/>
                <a:gd name="T27" fmla="*/ 27 h 397"/>
                <a:gd name="T28" fmla="*/ 2 w 1586"/>
                <a:gd name="T29" fmla="*/ 20 h 397"/>
                <a:gd name="T30" fmla="*/ 5 w 1586"/>
                <a:gd name="T31" fmla="*/ 14 h 397"/>
                <a:gd name="T32" fmla="*/ 9 w 1586"/>
                <a:gd name="T33" fmla="*/ 10 h 397"/>
                <a:gd name="T34" fmla="*/ 14 w 1586"/>
                <a:gd name="T35" fmla="*/ 6 h 397"/>
                <a:gd name="T36" fmla="*/ 19 w 1586"/>
                <a:gd name="T37" fmla="*/ 3 h 397"/>
                <a:gd name="T38" fmla="*/ 26 w 1586"/>
                <a:gd name="T39" fmla="*/ 1 h 397"/>
                <a:gd name="T40" fmla="*/ 33 w 1586"/>
                <a:gd name="T41" fmla="*/ 0 h 397"/>
                <a:gd name="T42" fmla="*/ 562 w 1586"/>
                <a:gd name="T43" fmla="*/ 0 h 397"/>
                <a:gd name="T44" fmla="*/ 562 w 1586"/>
                <a:gd name="T45" fmla="*/ 0 h 397"/>
                <a:gd name="T46" fmla="*/ 568 w 1586"/>
                <a:gd name="T47" fmla="*/ 1 h 397"/>
                <a:gd name="T48" fmla="*/ 574 w 1586"/>
                <a:gd name="T49" fmla="*/ 3 h 397"/>
                <a:gd name="T50" fmla="*/ 580 w 1586"/>
                <a:gd name="T51" fmla="*/ 6 h 397"/>
                <a:gd name="T52" fmla="*/ 585 w 1586"/>
                <a:gd name="T53" fmla="*/ 10 h 397"/>
                <a:gd name="T54" fmla="*/ 589 w 1586"/>
                <a:gd name="T55" fmla="*/ 14 h 397"/>
                <a:gd name="T56" fmla="*/ 592 w 1586"/>
                <a:gd name="T57" fmla="*/ 20 h 397"/>
                <a:gd name="T58" fmla="*/ 594 w 1586"/>
                <a:gd name="T59" fmla="*/ 27 h 397"/>
                <a:gd name="T60" fmla="*/ 595 w 1586"/>
                <a:gd name="T61" fmla="*/ 33 h 397"/>
                <a:gd name="T62" fmla="*/ 595 w 1586"/>
                <a:gd name="T63" fmla="*/ 331 h 397"/>
                <a:gd name="T64" fmla="*/ 1521 w 1586"/>
                <a:gd name="T65" fmla="*/ 331 h 397"/>
                <a:gd name="T66" fmla="*/ 1521 w 1586"/>
                <a:gd name="T67" fmla="*/ 66 h 397"/>
                <a:gd name="T68" fmla="*/ 1224 w 1586"/>
                <a:gd name="T69" fmla="*/ 66 h 397"/>
                <a:gd name="T70" fmla="*/ 1224 w 1586"/>
                <a:gd name="T71" fmla="*/ 0 h 397"/>
                <a:gd name="T72" fmla="*/ 1553 w 1586"/>
                <a:gd name="T73" fmla="*/ 0 h 397"/>
                <a:gd name="T74" fmla="*/ 1553 w 1586"/>
                <a:gd name="T75" fmla="*/ 0 h 397"/>
                <a:gd name="T76" fmla="*/ 1560 w 1586"/>
                <a:gd name="T77" fmla="*/ 1 h 397"/>
                <a:gd name="T78" fmla="*/ 1567 w 1586"/>
                <a:gd name="T79" fmla="*/ 3 h 397"/>
                <a:gd name="T80" fmla="*/ 1572 w 1586"/>
                <a:gd name="T81" fmla="*/ 6 h 397"/>
                <a:gd name="T82" fmla="*/ 1577 w 1586"/>
                <a:gd name="T83" fmla="*/ 10 h 397"/>
                <a:gd name="T84" fmla="*/ 1581 w 1586"/>
                <a:gd name="T85" fmla="*/ 14 h 397"/>
                <a:gd name="T86" fmla="*/ 1584 w 1586"/>
                <a:gd name="T87" fmla="*/ 20 h 397"/>
                <a:gd name="T88" fmla="*/ 1586 w 1586"/>
                <a:gd name="T89" fmla="*/ 27 h 397"/>
                <a:gd name="T90" fmla="*/ 1586 w 1586"/>
                <a:gd name="T91" fmla="*/ 33 h 397"/>
                <a:gd name="T92" fmla="*/ 1586 w 1586"/>
                <a:gd name="T93" fmla="*/ 364 h 397"/>
                <a:gd name="T94" fmla="*/ 1586 w 1586"/>
                <a:gd name="T95" fmla="*/ 364 h 397"/>
                <a:gd name="T96" fmla="*/ 1586 w 1586"/>
                <a:gd name="T97" fmla="*/ 370 h 397"/>
                <a:gd name="T98" fmla="*/ 1584 w 1586"/>
                <a:gd name="T99" fmla="*/ 376 h 397"/>
                <a:gd name="T100" fmla="*/ 1581 w 1586"/>
                <a:gd name="T101" fmla="*/ 383 h 397"/>
                <a:gd name="T102" fmla="*/ 1577 w 1586"/>
                <a:gd name="T103" fmla="*/ 387 h 397"/>
                <a:gd name="T104" fmla="*/ 1572 w 1586"/>
                <a:gd name="T105" fmla="*/ 391 h 397"/>
                <a:gd name="T106" fmla="*/ 1567 w 1586"/>
                <a:gd name="T107" fmla="*/ 394 h 397"/>
                <a:gd name="T108" fmla="*/ 1560 w 1586"/>
                <a:gd name="T109" fmla="*/ 396 h 397"/>
                <a:gd name="T110" fmla="*/ 1553 w 1586"/>
                <a:gd name="T111" fmla="*/ 397 h 397"/>
                <a:gd name="T112" fmla="*/ 1553 w 1586"/>
                <a:gd name="T113" fmla="*/ 397 h 397"/>
                <a:gd name="T114" fmla="*/ 66 w 1586"/>
                <a:gd name="T115" fmla="*/ 331 h 397"/>
                <a:gd name="T116" fmla="*/ 529 w 1586"/>
                <a:gd name="T117" fmla="*/ 331 h 397"/>
                <a:gd name="T118" fmla="*/ 529 w 1586"/>
                <a:gd name="T119" fmla="*/ 66 h 397"/>
                <a:gd name="T120" fmla="*/ 66 w 1586"/>
                <a:gd name="T121" fmla="*/ 66 h 397"/>
                <a:gd name="T122" fmla="*/ 66 w 1586"/>
                <a:gd name="T123" fmla="*/ 33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86" h="397">
                  <a:moveTo>
                    <a:pt x="1553" y="397"/>
                  </a:moveTo>
                  <a:lnTo>
                    <a:pt x="33" y="397"/>
                  </a:lnTo>
                  <a:lnTo>
                    <a:pt x="33" y="397"/>
                  </a:lnTo>
                  <a:lnTo>
                    <a:pt x="26" y="396"/>
                  </a:lnTo>
                  <a:lnTo>
                    <a:pt x="19" y="394"/>
                  </a:lnTo>
                  <a:lnTo>
                    <a:pt x="14" y="391"/>
                  </a:lnTo>
                  <a:lnTo>
                    <a:pt x="9" y="387"/>
                  </a:lnTo>
                  <a:lnTo>
                    <a:pt x="5" y="383"/>
                  </a:lnTo>
                  <a:lnTo>
                    <a:pt x="2" y="376"/>
                  </a:lnTo>
                  <a:lnTo>
                    <a:pt x="0" y="370"/>
                  </a:lnTo>
                  <a:lnTo>
                    <a:pt x="0" y="36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4" y="6"/>
                  </a:lnTo>
                  <a:lnTo>
                    <a:pt x="19" y="3"/>
                  </a:lnTo>
                  <a:lnTo>
                    <a:pt x="26" y="1"/>
                  </a:lnTo>
                  <a:lnTo>
                    <a:pt x="33" y="0"/>
                  </a:lnTo>
                  <a:lnTo>
                    <a:pt x="562" y="0"/>
                  </a:lnTo>
                  <a:lnTo>
                    <a:pt x="562" y="0"/>
                  </a:lnTo>
                  <a:lnTo>
                    <a:pt x="568" y="1"/>
                  </a:lnTo>
                  <a:lnTo>
                    <a:pt x="574" y="3"/>
                  </a:lnTo>
                  <a:lnTo>
                    <a:pt x="580" y="6"/>
                  </a:lnTo>
                  <a:lnTo>
                    <a:pt x="585" y="10"/>
                  </a:lnTo>
                  <a:lnTo>
                    <a:pt x="589" y="14"/>
                  </a:lnTo>
                  <a:lnTo>
                    <a:pt x="592" y="20"/>
                  </a:lnTo>
                  <a:lnTo>
                    <a:pt x="594" y="27"/>
                  </a:lnTo>
                  <a:lnTo>
                    <a:pt x="595" y="33"/>
                  </a:lnTo>
                  <a:lnTo>
                    <a:pt x="595" y="331"/>
                  </a:lnTo>
                  <a:lnTo>
                    <a:pt x="1521" y="331"/>
                  </a:lnTo>
                  <a:lnTo>
                    <a:pt x="1521" y="66"/>
                  </a:lnTo>
                  <a:lnTo>
                    <a:pt x="1224" y="66"/>
                  </a:lnTo>
                  <a:lnTo>
                    <a:pt x="1224" y="0"/>
                  </a:lnTo>
                  <a:lnTo>
                    <a:pt x="1553" y="0"/>
                  </a:lnTo>
                  <a:lnTo>
                    <a:pt x="1553" y="0"/>
                  </a:lnTo>
                  <a:lnTo>
                    <a:pt x="1560" y="1"/>
                  </a:lnTo>
                  <a:lnTo>
                    <a:pt x="1567" y="3"/>
                  </a:lnTo>
                  <a:lnTo>
                    <a:pt x="1572" y="6"/>
                  </a:lnTo>
                  <a:lnTo>
                    <a:pt x="1577" y="10"/>
                  </a:lnTo>
                  <a:lnTo>
                    <a:pt x="1581" y="14"/>
                  </a:lnTo>
                  <a:lnTo>
                    <a:pt x="1584" y="20"/>
                  </a:lnTo>
                  <a:lnTo>
                    <a:pt x="1586" y="27"/>
                  </a:lnTo>
                  <a:lnTo>
                    <a:pt x="1586" y="33"/>
                  </a:lnTo>
                  <a:lnTo>
                    <a:pt x="1586" y="364"/>
                  </a:lnTo>
                  <a:lnTo>
                    <a:pt x="1586" y="364"/>
                  </a:lnTo>
                  <a:lnTo>
                    <a:pt x="1586" y="370"/>
                  </a:lnTo>
                  <a:lnTo>
                    <a:pt x="1584" y="376"/>
                  </a:lnTo>
                  <a:lnTo>
                    <a:pt x="1581" y="383"/>
                  </a:lnTo>
                  <a:lnTo>
                    <a:pt x="1577" y="387"/>
                  </a:lnTo>
                  <a:lnTo>
                    <a:pt x="1572" y="391"/>
                  </a:lnTo>
                  <a:lnTo>
                    <a:pt x="1567" y="394"/>
                  </a:lnTo>
                  <a:lnTo>
                    <a:pt x="1560" y="396"/>
                  </a:lnTo>
                  <a:lnTo>
                    <a:pt x="1553" y="397"/>
                  </a:lnTo>
                  <a:lnTo>
                    <a:pt x="1553" y="397"/>
                  </a:lnTo>
                  <a:close/>
                  <a:moveTo>
                    <a:pt x="66" y="331"/>
                  </a:moveTo>
                  <a:lnTo>
                    <a:pt x="529" y="331"/>
                  </a:lnTo>
                  <a:lnTo>
                    <a:pt x="529" y="66"/>
                  </a:lnTo>
                  <a:lnTo>
                    <a:pt x="66" y="66"/>
                  </a:lnTo>
                  <a:lnTo>
                    <a:pt x="66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AEE92158-5589-CF4D-6080-E594C2EF0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71892" y="1697166"/>
            <a:ext cx="287674" cy="287674"/>
            <a:chOff x="5041299" y="3227668"/>
            <a:chExt cx="360363" cy="360363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3" name="Freeform 189">
              <a:extLst>
                <a:ext uri="{FF2B5EF4-FFF2-40B4-BE49-F238E27FC236}">
                  <a16:creationId xmlns:a16="http://schemas.microsoft.com/office/drawing/2014/main" id="{54012810-23C4-6612-5014-B6D618533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1949" y="3227668"/>
              <a:ext cx="239713" cy="209550"/>
            </a:xfrm>
            <a:custGeom>
              <a:avLst/>
              <a:gdLst>
                <a:gd name="T0" fmla="*/ 453 w 907"/>
                <a:gd name="T1" fmla="*/ 794 h 794"/>
                <a:gd name="T2" fmla="*/ 442 w 907"/>
                <a:gd name="T3" fmla="*/ 792 h 794"/>
                <a:gd name="T4" fmla="*/ 439 w 907"/>
                <a:gd name="T5" fmla="*/ 790 h 794"/>
                <a:gd name="T6" fmla="*/ 432 w 907"/>
                <a:gd name="T7" fmla="*/ 785 h 794"/>
                <a:gd name="T8" fmla="*/ 428 w 907"/>
                <a:gd name="T9" fmla="*/ 778 h 794"/>
                <a:gd name="T10" fmla="*/ 425 w 907"/>
                <a:gd name="T11" fmla="*/ 770 h 794"/>
                <a:gd name="T12" fmla="*/ 425 w 907"/>
                <a:gd name="T13" fmla="*/ 568 h 794"/>
                <a:gd name="T14" fmla="*/ 340 w 907"/>
                <a:gd name="T15" fmla="*/ 511 h 794"/>
                <a:gd name="T16" fmla="*/ 453 w 907"/>
                <a:gd name="T17" fmla="*/ 511 h 794"/>
                <a:gd name="T18" fmla="*/ 464 w 907"/>
                <a:gd name="T19" fmla="*/ 513 h 794"/>
                <a:gd name="T20" fmla="*/ 473 w 907"/>
                <a:gd name="T21" fmla="*/ 519 h 794"/>
                <a:gd name="T22" fmla="*/ 479 w 907"/>
                <a:gd name="T23" fmla="*/ 528 h 794"/>
                <a:gd name="T24" fmla="*/ 482 w 907"/>
                <a:gd name="T25" fmla="*/ 539 h 794"/>
                <a:gd name="T26" fmla="*/ 650 w 907"/>
                <a:gd name="T27" fmla="*/ 519 h 794"/>
                <a:gd name="T28" fmla="*/ 655 w 907"/>
                <a:gd name="T29" fmla="*/ 516 h 794"/>
                <a:gd name="T30" fmla="*/ 665 w 907"/>
                <a:gd name="T31" fmla="*/ 511 h 794"/>
                <a:gd name="T32" fmla="*/ 850 w 907"/>
                <a:gd name="T33" fmla="*/ 511 h 794"/>
                <a:gd name="T34" fmla="*/ 56 w 907"/>
                <a:gd name="T35" fmla="*/ 58 h 794"/>
                <a:gd name="T36" fmla="*/ 0 w 907"/>
                <a:gd name="T37" fmla="*/ 256 h 794"/>
                <a:gd name="T38" fmla="*/ 0 w 907"/>
                <a:gd name="T39" fmla="*/ 29 h 794"/>
                <a:gd name="T40" fmla="*/ 2 w 907"/>
                <a:gd name="T41" fmla="*/ 18 h 794"/>
                <a:gd name="T42" fmla="*/ 8 w 907"/>
                <a:gd name="T43" fmla="*/ 9 h 794"/>
                <a:gd name="T44" fmla="*/ 17 w 907"/>
                <a:gd name="T45" fmla="*/ 3 h 794"/>
                <a:gd name="T46" fmla="*/ 28 w 907"/>
                <a:gd name="T47" fmla="*/ 0 h 794"/>
                <a:gd name="T48" fmla="*/ 879 w 907"/>
                <a:gd name="T49" fmla="*/ 0 h 794"/>
                <a:gd name="T50" fmla="*/ 890 w 907"/>
                <a:gd name="T51" fmla="*/ 3 h 794"/>
                <a:gd name="T52" fmla="*/ 899 w 907"/>
                <a:gd name="T53" fmla="*/ 9 h 794"/>
                <a:gd name="T54" fmla="*/ 905 w 907"/>
                <a:gd name="T55" fmla="*/ 18 h 794"/>
                <a:gd name="T56" fmla="*/ 907 w 907"/>
                <a:gd name="T57" fmla="*/ 29 h 794"/>
                <a:gd name="T58" fmla="*/ 907 w 907"/>
                <a:gd name="T59" fmla="*/ 539 h 794"/>
                <a:gd name="T60" fmla="*/ 905 w 907"/>
                <a:gd name="T61" fmla="*/ 551 h 794"/>
                <a:gd name="T62" fmla="*/ 899 w 907"/>
                <a:gd name="T63" fmla="*/ 559 h 794"/>
                <a:gd name="T64" fmla="*/ 890 w 907"/>
                <a:gd name="T65" fmla="*/ 565 h 794"/>
                <a:gd name="T66" fmla="*/ 879 w 907"/>
                <a:gd name="T67" fmla="*/ 568 h 794"/>
                <a:gd name="T68" fmla="*/ 473 w 907"/>
                <a:gd name="T69" fmla="*/ 786 h 794"/>
                <a:gd name="T70" fmla="*/ 469 w 907"/>
                <a:gd name="T71" fmla="*/ 789 h 794"/>
                <a:gd name="T72" fmla="*/ 459 w 907"/>
                <a:gd name="T73" fmla="*/ 794 h 794"/>
                <a:gd name="T74" fmla="*/ 453 w 907"/>
                <a:gd name="T75" fmla="*/ 794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7" h="794">
                  <a:moveTo>
                    <a:pt x="453" y="794"/>
                  </a:moveTo>
                  <a:lnTo>
                    <a:pt x="453" y="794"/>
                  </a:lnTo>
                  <a:lnTo>
                    <a:pt x="448" y="794"/>
                  </a:lnTo>
                  <a:lnTo>
                    <a:pt x="442" y="792"/>
                  </a:lnTo>
                  <a:lnTo>
                    <a:pt x="442" y="792"/>
                  </a:lnTo>
                  <a:lnTo>
                    <a:pt x="439" y="790"/>
                  </a:lnTo>
                  <a:lnTo>
                    <a:pt x="435" y="788"/>
                  </a:lnTo>
                  <a:lnTo>
                    <a:pt x="432" y="785"/>
                  </a:lnTo>
                  <a:lnTo>
                    <a:pt x="430" y="782"/>
                  </a:lnTo>
                  <a:lnTo>
                    <a:pt x="428" y="778"/>
                  </a:lnTo>
                  <a:lnTo>
                    <a:pt x="426" y="774"/>
                  </a:lnTo>
                  <a:lnTo>
                    <a:pt x="425" y="770"/>
                  </a:lnTo>
                  <a:lnTo>
                    <a:pt x="425" y="766"/>
                  </a:lnTo>
                  <a:lnTo>
                    <a:pt x="425" y="568"/>
                  </a:lnTo>
                  <a:lnTo>
                    <a:pt x="340" y="568"/>
                  </a:lnTo>
                  <a:lnTo>
                    <a:pt x="340" y="511"/>
                  </a:lnTo>
                  <a:lnTo>
                    <a:pt x="453" y="511"/>
                  </a:lnTo>
                  <a:lnTo>
                    <a:pt x="453" y="511"/>
                  </a:lnTo>
                  <a:lnTo>
                    <a:pt x="459" y="511"/>
                  </a:lnTo>
                  <a:lnTo>
                    <a:pt x="464" y="513"/>
                  </a:lnTo>
                  <a:lnTo>
                    <a:pt x="469" y="515"/>
                  </a:lnTo>
                  <a:lnTo>
                    <a:pt x="473" y="519"/>
                  </a:lnTo>
                  <a:lnTo>
                    <a:pt x="476" y="523"/>
                  </a:lnTo>
                  <a:lnTo>
                    <a:pt x="479" y="528"/>
                  </a:lnTo>
                  <a:lnTo>
                    <a:pt x="481" y="533"/>
                  </a:lnTo>
                  <a:lnTo>
                    <a:pt x="482" y="539"/>
                  </a:lnTo>
                  <a:lnTo>
                    <a:pt x="482" y="695"/>
                  </a:lnTo>
                  <a:lnTo>
                    <a:pt x="650" y="519"/>
                  </a:lnTo>
                  <a:lnTo>
                    <a:pt x="650" y="519"/>
                  </a:lnTo>
                  <a:lnTo>
                    <a:pt x="655" y="516"/>
                  </a:lnTo>
                  <a:lnTo>
                    <a:pt x="660" y="513"/>
                  </a:lnTo>
                  <a:lnTo>
                    <a:pt x="665" y="511"/>
                  </a:lnTo>
                  <a:lnTo>
                    <a:pt x="671" y="511"/>
                  </a:lnTo>
                  <a:lnTo>
                    <a:pt x="850" y="511"/>
                  </a:lnTo>
                  <a:lnTo>
                    <a:pt x="850" y="58"/>
                  </a:lnTo>
                  <a:lnTo>
                    <a:pt x="56" y="58"/>
                  </a:lnTo>
                  <a:lnTo>
                    <a:pt x="56" y="256"/>
                  </a:lnTo>
                  <a:lnTo>
                    <a:pt x="0" y="256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23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8" y="9"/>
                  </a:lnTo>
                  <a:lnTo>
                    <a:pt x="12" y="5"/>
                  </a:lnTo>
                  <a:lnTo>
                    <a:pt x="17" y="3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879" y="0"/>
                  </a:lnTo>
                  <a:lnTo>
                    <a:pt x="879" y="0"/>
                  </a:lnTo>
                  <a:lnTo>
                    <a:pt x="885" y="1"/>
                  </a:lnTo>
                  <a:lnTo>
                    <a:pt x="890" y="3"/>
                  </a:lnTo>
                  <a:lnTo>
                    <a:pt x="895" y="5"/>
                  </a:lnTo>
                  <a:lnTo>
                    <a:pt x="899" y="9"/>
                  </a:lnTo>
                  <a:lnTo>
                    <a:pt x="902" y="13"/>
                  </a:lnTo>
                  <a:lnTo>
                    <a:pt x="905" y="18"/>
                  </a:lnTo>
                  <a:lnTo>
                    <a:pt x="906" y="23"/>
                  </a:lnTo>
                  <a:lnTo>
                    <a:pt x="907" y="29"/>
                  </a:lnTo>
                  <a:lnTo>
                    <a:pt x="907" y="539"/>
                  </a:lnTo>
                  <a:lnTo>
                    <a:pt x="907" y="539"/>
                  </a:lnTo>
                  <a:lnTo>
                    <a:pt x="906" y="545"/>
                  </a:lnTo>
                  <a:lnTo>
                    <a:pt x="905" y="551"/>
                  </a:lnTo>
                  <a:lnTo>
                    <a:pt x="902" y="555"/>
                  </a:lnTo>
                  <a:lnTo>
                    <a:pt x="899" y="559"/>
                  </a:lnTo>
                  <a:lnTo>
                    <a:pt x="895" y="563"/>
                  </a:lnTo>
                  <a:lnTo>
                    <a:pt x="890" y="565"/>
                  </a:lnTo>
                  <a:lnTo>
                    <a:pt x="885" y="567"/>
                  </a:lnTo>
                  <a:lnTo>
                    <a:pt x="879" y="568"/>
                  </a:lnTo>
                  <a:lnTo>
                    <a:pt x="683" y="568"/>
                  </a:lnTo>
                  <a:lnTo>
                    <a:pt x="473" y="786"/>
                  </a:lnTo>
                  <a:lnTo>
                    <a:pt x="473" y="786"/>
                  </a:lnTo>
                  <a:lnTo>
                    <a:pt x="469" y="789"/>
                  </a:lnTo>
                  <a:lnTo>
                    <a:pt x="464" y="792"/>
                  </a:lnTo>
                  <a:lnTo>
                    <a:pt x="459" y="794"/>
                  </a:lnTo>
                  <a:lnTo>
                    <a:pt x="453" y="794"/>
                  </a:lnTo>
                  <a:lnTo>
                    <a:pt x="453" y="7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90">
              <a:extLst>
                <a:ext uri="{FF2B5EF4-FFF2-40B4-BE49-F238E27FC236}">
                  <a16:creationId xmlns:a16="http://schemas.microsoft.com/office/drawing/2014/main" id="{519F9418-8519-570F-A342-CDDC7AB5B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5462" y="3302281"/>
              <a:ext cx="15875" cy="15875"/>
            </a:xfrm>
            <a:custGeom>
              <a:avLst/>
              <a:gdLst>
                <a:gd name="T0" fmla="*/ 57 w 57"/>
                <a:gd name="T1" fmla="*/ 0 h 56"/>
                <a:gd name="T2" fmla="*/ 0 w 57"/>
                <a:gd name="T3" fmla="*/ 0 h 56"/>
                <a:gd name="T4" fmla="*/ 0 w 57"/>
                <a:gd name="T5" fmla="*/ 56 h 56"/>
                <a:gd name="T6" fmla="*/ 57 w 57"/>
                <a:gd name="T7" fmla="*/ 56 h 56"/>
                <a:gd name="T8" fmla="*/ 57 w 57"/>
                <a:gd name="T9" fmla="*/ 0 h 56"/>
                <a:gd name="T10" fmla="*/ 57 w 57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56">
                  <a:moveTo>
                    <a:pt x="57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7" y="56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91">
              <a:extLst>
                <a:ext uri="{FF2B5EF4-FFF2-40B4-BE49-F238E27FC236}">
                  <a16:creationId xmlns:a16="http://schemas.microsoft.com/office/drawing/2014/main" id="{1F3402F8-DBCF-3D36-2E7A-88425AA73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1012" y="3302281"/>
              <a:ext cx="15875" cy="15875"/>
            </a:xfrm>
            <a:custGeom>
              <a:avLst/>
              <a:gdLst>
                <a:gd name="T0" fmla="*/ 57 w 57"/>
                <a:gd name="T1" fmla="*/ 0 h 56"/>
                <a:gd name="T2" fmla="*/ 0 w 57"/>
                <a:gd name="T3" fmla="*/ 0 h 56"/>
                <a:gd name="T4" fmla="*/ 0 w 57"/>
                <a:gd name="T5" fmla="*/ 56 h 56"/>
                <a:gd name="T6" fmla="*/ 57 w 57"/>
                <a:gd name="T7" fmla="*/ 56 h 56"/>
                <a:gd name="T8" fmla="*/ 57 w 57"/>
                <a:gd name="T9" fmla="*/ 0 h 56"/>
                <a:gd name="T10" fmla="*/ 57 w 57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56">
                  <a:moveTo>
                    <a:pt x="57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7" y="56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92">
              <a:extLst>
                <a:ext uri="{FF2B5EF4-FFF2-40B4-BE49-F238E27FC236}">
                  <a16:creationId xmlns:a16="http://schemas.microsoft.com/office/drawing/2014/main" id="{324B2DC2-B5AA-CAF7-268F-23244225F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6562" y="3302281"/>
              <a:ext cx="14288" cy="15875"/>
            </a:xfrm>
            <a:custGeom>
              <a:avLst/>
              <a:gdLst>
                <a:gd name="T0" fmla="*/ 56 w 56"/>
                <a:gd name="T1" fmla="*/ 0 h 56"/>
                <a:gd name="T2" fmla="*/ 0 w 56"/>
                <a:gd name="T3" fmla="*/ 0 h 56"/>
                <a:gd name="T4" fmla="*/ 0 w 56"/>
                <a:gd name="T5" fmla="*/ 56 h 56"/>
                <a:gd name="T6" fmla="*/ 56 w 56"/>
                <a:gd name="T7" fmla="*/ 56 h 56"/>
                <a:gd name="T8" fmla="*/ 56 w 56"/>
                <a:gd name="T9" fmla="*/ 0 h 56"/>
                <a:gd name="T10" fmla="*/ 56 w 56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6" y="56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93">
              <a:extLst>
                <a:ext uri="{FF2B5EF4-FFF2-40B4-BE49-F238E27FC236}">
                  <a16:creationId xmlns:a16="http://schemas.microsoft.com/office/drawing/2014/main" id="{364A4374-C014-C885-D247-2BEAC53D4E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1299" y="3332443"/>
              <a:ext cx="239713" cy="255588"/>
            </a:xfrm>
            <a:custGeom>
              <a:avLst/>
              <a:gdLst>
                <a:gd name="T0" fmla="*/ 8 w 907"/>
                <a:gd name="T1" fmla="*/ 956 h 964"/>
                <a:gd name="T2" fmla="*/ 1 w 907"/>
                <a:gd name="T3" fmla="*/ 789 h 964"/>
                <a:gd name="T4" fmla="*/ 51 w 907"/>
                <a:gd name="T5" fmla="*/ 734 h 964"/>
                <a:gd name="T6" fmla="*/ 268 w 907"/>
                <a:gd name="T7" fmla="*/ 623 h 964"/>
                <a:gd name="T8" fmla="*/ 278 w 907"/>
                <a:gd name="T9" fmla="*/ 484 h 964"/>
                <a:gd name="T10" fmla="*/ 256 w 907"/>
                <a:gd name="T11" fmla="*/ 391 h 964"/>
                <a:gd name="T12" fmla="*/ 216 w 907"/>
                <a:gd name="T13" fmla="*/ 338 h 964"/>
                <a:gd name="T14" fmla="*/ 222 w 907"/>
                <a:gd name="T15" fmla="*/ 269 h 964"/>
                <a:gd name="T16" fmla="*/ 232 w 907"/>
                <a:gd name="T17" fmla="*/ 205 h 964"/>
                <a:gd name="T18" fmla="*/ 221 w 907"/>
                <a:gd name="T19" fmla="*/ 126 h 964"/>
                <a:gd name="T20" fmla="*/ 250 w 907"/>
                <a:gd name="T21" fmla="*/ 91 h 964"/>
                <a:gd name="T22" fmla="*/ 296 w 907"/>
                <a:gd name="T23" fmla="*/ 72 h 964"/>
                <a:gd name="T24" fmla="*/ 369 w 907"/>
                <a:gd name="T25" fmla="*/ 19 h 964"/>
                <a:gd name="T26" fmla="*/ 476 w 907"/>
                <a:gd name="T27" fmla="*/ 0 h 964"/>
                <a:gd name="T28" fmla="*/ 582 w 907"/>
                <a:gd name="T29" fmla="*/ 18 h 964"/>
                <a:gd name="T30" fmla="*/ 661 w 907"/>
                <a:gd name="T31" fmla="*/ 80 h 964"/>
                <a:gd name="T32" fmla="*/ 676 w 907"/>
                <a:gd name="T33" fmla="*/ 165 h 964"/>
                <a:gd name="T34" fmla="*/ 662 w 907"/>
                <a:gd name="T35" fmla="*/ 245 h 964"/>
                <a:gd name="T36" fmla="*/ 683 w 907"/>
                <a:gd name="T37" fmla="*/ 306 h 964"/>
                <a:gd name="T38" fmla="*/ 663 w 907"/>
                <a:gd name="T39" fmla="*/ 374 h 964"/>
                <a:gd name="T40" fmla="*/ 634 w 907"/>
                <a:gd name="T41" fmla="*/ 464 h 964"/>
                <a:gd name="T42" fmla="*/ 595 w 907"/>
                <a:gd name="T43" fmla="*/ 605 h 964"/>
                <a:gd name="T44" fmla="*/ 837 w 907"/>
                <a:gd name="T45" fmla="*/ 721 h 964"/>
                <a:gd name="T46" fmla="*/ 905 w 907"/>
                <a:gd name="T47" fmla="*/ 783 h 964"/>
                <a:gd name="T48" fmla="*/ 902 w 907"/>
                <a:gd name="T49" fmla="*/ 952 h 964"/>
                <a:gd name="T50" fmla="*/ 57 w 907"/>
                <a:gd name="T51" fmla="*/ 907 h 964"/>
                <a:gd name="T52" fmla="*/ 786 w 907"/>
                <a:gd name="T53" fmla="*/ 758 h 964"/>
                <a:gd name="T54" fmla="*/ 553 w 907"/>
                <a:gd name="T55" fmla="*/ 649 h 964"/>
                <a:gd name="T56" fmla="*/ 538 w 907"/>
                <a:gd name="T57" fmla="*/ 624 h 964"/>
                <a:gd name="T58" fmla="*/ 547 w 907"/>
                <a:gd name="T59" fmla="*/ 491 h 964"/>
                <a:gd name="T60" fmla="*/ 562 w 907"/>
                <a:gd name="T61" fmla="*/ 480 h 964"/>
                <a:gd name="T62" fmla="*/ 589 w 907"/>
                <a:gd name="T63" fmla="*/ 401 h 964"/>
                <a:gd name="T64" fmla="*/ 599 w 907"/>
                <a:gd name="T65" fmla="*/ 349 h 964"/>
                <a:gd name="T66" fmla="*/ 625 w 907"/>
                <a:gd name="T67" fmla="*/ 321 h 964"/>
                <a:gd name="T68" fmla="*/ 621 w 907"/>
                <a:gd name="T69" fmla="*/ 285 h 964"/>
                <a:gd name="T70" fmla="*/ 599 w 907"/>
                <a:gd name="T71" fmla="*/ 276 h 964"/>
                <a:gd name="T72" fmla="*/ 593 w 907"/>
                <a:gd name="T73" fmla="*/ 242 h 964"/>
                <a:gd name="T74" fmla="*/ 619 w 907"/>
                <a:gd name="T75" fmla="*/ 152 h 964"/>
                <a:gd name="T76" fmla="*/ 599 w 907"/>
                <a:gd name="T77" fmla="*/ 93 h 964"/>
                <a:gd name="T78" fmla="*/ 522 w 907"/>
                <a:gd name="T79" fmla="*/ 61 h 964"/>
                <a:gd name="T80" fmla="*/ 396 w 907"/>
                <a:gd name="T81" fmla="*/ 70 h 964"/>
                <a:gd name="T82" fmla="*/ 341 w 907"/>
                <a:gd name="T83" fmla="*/ 106 h 964"/>
                <a:gd name="T84" fmla="*/ 323 w 907"/>
                <a:gd name="T85" fmla="*/ 137 h 964"/>
                <a:gd name="T86" fmla="*/ 282 w 907"/>
                <a:gd name="T87" fmla="*/ 139 h 964"/>
                <a:gd name="T88" fmla="*/ 278 w 907"/>
                <a:gd name="T89" fmla="*/ 162 h 964"/>
                <a:gd name="T90" fmla="*/ 311 w 907"/>
                <a:gd name="T91" fmla="*/ 249 h 964"/>
                <a:gd name="T92" fmla="*/ 299 w 907"/>
                <a:gd name="T93" fmla="*/ 279 h 964"/>
                <a:gd name="T94" fmla="*/ 275 w 907"/>
                <a:gd name="T95" fmla="*/ 290 h 964"/>
                <a:gd name="T96" fmla="*/ 275 w 907"/>
                <a:gd name="T97" fmla="*/ 334 h 964"/>
                <a:gd name="T98" fmla="*/ 299 w 907"/>
                <a:gd name="T99" fmla="*/ 346 h 964"/>
                <a:gd name="T100" fmla="*/ 312 w 907"/>
                <a:gd name="T101" fmla="*/ 386 h 964"/>
                <a:gd name="T102" fmla="*/ 331 w 907"/>
                <a:gd name="T103" fmla="*/ 463 h 964"/>
                <a:gd name="T104" fmla="*/ 364 w 907"/>
                <a:gd name="T105" fmla="*/ 495 h 964"/>
                <a:gd name="T106" fmla="*/ 368 w 907"/>
                <a:gd name="T107" fmla="*/ 632 h 964"/>
                <a:gd name="T108" fmla="*/ 351 w 907"/>
                <a:gd name="T109" fmla="*/ 651 h 964"/>
                <a:gd name="T110" fmla="*/ 70 w 907"/>
                <a:gd name="T111" fmla="*/ 789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7" h="964">
                  <a:moveTo>
                    <a:pt x="879" y="964"/>
                  </a:moveTo>
                  <a:lnTo>
                    <a:pt x="28" y="964"/>
                  </a:lnTo>
                  <a:lnTo>
                    <a:pt x="28" y="964"/>
                  </a:lnTo>
                  <a:lnTo>
                    <a:pt x="22" y="964"/>
                  </a:lnTo>
                  <a:lnTo>
                    <a:pt x="17" y="962"/>
                  </a:lnTo>
                  <a:lnTo>
                    <a:pt x="12" y="960"/>
                  </a:lnTo>
                  <a:lnTo>
                    <a:pt x="8" y="956"/>
                  </a:lnTo>
                  <a:lnTo>
                    <a:pt x="5" y="952"/>
                  </a:lnTo>
                  <a:lnTo>
                    <a:pt x="2" y="947"/>
                  </a:lnTo>
                  <a:lnTo>
                    <a:pt x="1" y="942"/>
                  </a:lnTo>
                  <a:lnTo>
                    <a:pt x="0" y="936"/>
                  </a:lnTo>
                  <a:lnTo>
                    <a:pt x="0" y="794"/>
                  </a:lnTo>
                  <a:lnTo>
                    <a:pt x="0" y="794"/>
                  </a:lnTo>
                  <a:lnTo>
                    <a:pt x="1" y="789"/>
                  </a:lnTo>
                  <a:lnTo>
                    <a:pt x="2" y="783"/>
                  </a:lnTo>
                  <a:lnTo>
                    <a:pt x="5" y="778"/>
                  </a:lnTo>
                  <a:lnTo>
                    <a:pt x="9" y="772"/>
                  </a:lnTo>
                  <a:lnTo>
                    <a:pt x="14" y="766"/>
                  </a:lnTo>
                  <a:lnTo>
                    <a:pt x="19" y="760"/>
                  </a:lnTo>
                  <a:lnTo>
                    <a:pt x="33" y="748"/>
                  </a:lnTo>
                  <a:lnTo>
                    <a:pt x="51" y="734"/>
                  </a:lnTo>
                  <a:lnTo>
                    <a:pt x="71" y="721"/>
                  </a:lnTo>
                  <a:lnTo>
                    <a:pt x="93" y="708"/>
                  </a:lnTo>
                  <a:lnTo>
                    <a:pt x="116" y="695"/>
                  </a:lnTo>
                  <a:lnTo>
                    <a:pt x="140" y="682"/>
                  </a:lnTo>
                  <a:lnTo>
                    <a:pt x="167" y="670"/>
                  </a:lnTo>
                  <a:lnTo>
                    <a:pt x="218" y="645"/>
                  </a:lnTo>
                  <a:lnTo>
                    <a:pt x="268" y="623"/>
                  </a:lnTo>
                  <a:lnTo>
                    <a:pt x="312" y="605"/>
                  </a:lnTo>
                  <a:lnTo>
                    <a:pt x="312" y="526"/>
                  </a:lnTo>
                  <a:lnTo>
                    <a:pt x="312" y="526"/>
                  </a:lnTo>
                  <a:lnTo>
                    <a:pt x="304" y="519"/>
                  </a:lnTo>
                  <a:lnTo>
                    <a:pt x="295" y="510"/>
                  </a:lnTo>
                  <a:lnTo>
                    <a:pt x="286" y="498"/>
                  </a:lnTo>
                  <a:lnTo>
                    <a:pt x="278" y="484"/>
                  </a:lnTo>
                  <a:lnTo>
                    <a:pt x="270" y="466"/>
                  </a:lnTo>
                  <a:lnTo>
                    <a:pt x="267" y="456"/>
                  </a:lnTo>
                  <a:lnTo>
                    <a:pt x="264" y="445"/>
                  </a:lnTo>
                  <a:lnTo>
                    <a:pt x="261" y="432"/>
                  </a:lnTo>
                  <a:lnTo>
                    <a:pt x="259" y="420"/>
                  </a:lnTo>
                  <a:lnTo>
                    <a:pt x="257" y="406"/>
                  </a:lnTo>
                  <a:lnTo>
                    <a:pt x="256" y="391"/>
                  </a:lnTo>
                  <a:lnTo>
                    <a:pt x="256" y="391"/>
                  </a:lnTo>
                  <a:lnTo>
                    <a:pt x="247" y="386"/>
                  </a:lnTo>
                  <a:lnTo>
                    <a:pt x="238" y="379"/>
                  </a:lnTo>
                  <a:lnTo>
                    <a:pt x="230" y="371"/>
                  </a:lnTo>
                  <a:lnTo>
                    <a:pt x="224" y="361"/>
                  </a:lnTo>
                  <a:lnTo>
                    <a:pt x="219" y="351"/>
                  </a:lnTo>
                  <a:lnTo>
                    <a:pt x="216" y="338"/>
                  </a:lnTo>
                  <a:lnTo>
                    <a:pt x="213" y="325"/>
                  </a:lnTo>
                  <a:lnTo>
                    <a:pt x="212" y="312"/>
                  </a:lnTo>
                  <a:lnTo>
                    <a:pt x="212" y="312"/>
                  </a:lnTo>
                  <a:lnTo>
                    <a:pt x="213" y="300"/>
                  </a:lnTo>
                  <a:lnTo>
                    <a:pt x="215" y="289"/>
                  </a:lnTo>
                  <a:lnTo>
                    <a:pt x="218" y="278"/>
                  </a:lnTo>
                  <a:lnTo>
                    <a:pt x="222" y="269"/>
                  </a:lnTo>
                  <a:lnTo>
                    <a:pt x="226" y="260"/>
                  </a:lnTo>
                  <a:lnTo>
                    <a:pt x="232" y="252"/>
                  </a:lnTo>
                  <a:lnTo>
                    <a:pt x="239" y="245"/>
                  </a:lnTo>
                  <a:lnTo>
                    <a:pt x="247" y="238"/>
                  </a:lnTo>
                  <a:lnTo>
                    <a:pt x="247" y="238"/>
                  </a:lnTo>
                  <a:lnTo>
                    <a:pt x="239" y="222"/>
                  </a:lnTo>
                  <a:lnTo>
                    <a:pt x="232" y="205"/>
                  </a:lnTo>
                  <a:lnTo>
                    <a:pt x="226" y="188"/>
                  </a:lnTo>
                  <a:lnTo>
                    <a:pt x="222" y="170"/>
                  </a:lnTo>
                  <a:lnTo>
                    <a:pt x="220" y="161"/>
                  </a:lnTo>
                  <a:lnTo>
                    <a:pt x="219" y="152"/>
                  </a:lnTo>
                  <a:lnTo>
                    <a:pt x="219" y="143"/>
                  </a:lnTo>
                  <a:lnTo>
                    <a:pt x="220" y="134"/>
                  </a:lnTo>
                  <a:lnTo>
                    <a:pt x="221" y="126"/>
                  </a:lnTo>
                  <a:lnTo>
                    <a:pt x="224" y="119"/>
                  </a:lnTo>
                  <a:lnTo>
                    <a:pt x="227" y="111"/>
                  </a:lnTo>
                  <a:lnTo>
                    <a:pt x="232" y="104"/>
                  </a:lnTo>
                  <a:lnTo>
                    <a:pt x="232" y="104"/>
                  </a:lnTo>
                  <a:lnTo>
                    <a:pt x="237" y="99"/>
                  </a:lnTo>
                  <a:lnTo>
                    <a:pt x="243" y="94"/>
                  </a:lnTo>
                  <a:lnTo>
                    <a:pt x="250" y="91"/>
                  </a:lnTo>
                  <a:lnTo>
                    <a:pt x="256" y="87"/>
                  </a:lnTo>
                  <a:lnTo>
                    <a:pt x="264" y="85"/>
                  </a:lnTo>
                  <a:lnTo>
                    <a:pt x="272" y="84"/>
                  </a:lnTo>
                  <a:lnTo>
                    <a:pt x="280" y="83"/>
                  </a:lnTo>
                  <a:lnTo>
                    <a:pt x="290" y="83"/>
                  </a:lnTo>
                  <a:lnTo>
                    <a:pt x="290" y="83"/>
                  </a:lnTo>
                  <a:lnTo>
                    <a:pt x="296" y="72"/>
                  </a:lnTo>
                  <a:lnTo>
                    <a:pt x="304" y="62"/>
                  </a:lnTo>
                  <a:lnTo>
                    <a:pt x="312" y="53"/>
                  </a:lnTo>
                  <a:lnTo>
                    <a:pt x="322" y="44"/>
                  </a:lnTo>
                  <a:lnTo>
                    <a:pt x="332" y="37"/>
                  </a:lnTo>
                  <a:lnTo>
                    <a:pt x="345" y="30"/>
                  </a:lnTo>
                  <a:lnTo>
                    <a:pt x="356" y="24"/>
                  </a:lnTo>
                  <a:lnTo>
                    <a:pt x="369" y="19"/>
                  </a:lnTo>
                  <a:lnTo>
                    <a:pt x="382" y="14"/>
                  </a:lnTo>
                  <a:lnTo>
                    <a:pt x="395" y="10"/>
                  </a:lnTo>
                  <a:lnTo>
                    <a:pt x="408" y="7"/>
                  </a:lnTo>
                  <a:lnTo>
                    <a:pt x="422" y="5"/>
                  </a:lnTo>
                  <a:lnTo>
                    <a:pt x="450" y="1"/>
                  </a:lnTo>
                  <a:lnTo>
                    <a:pt x="476" y="0"/>
                  </a:lnTo>
                  <a:lnTo>
                    <a:pt x="476" y="0"/>
                  </a:lnTo>
                  <a:lnTo>
                    <a:pt x="491" y="1"/>
                  </a:lnTo>
                  <a:lnTo>
                    <a:pt x="506" y="2"/>
                  </a:lnTo>
                  <a:lnTo>
                    <a:pt x="521" y="3"/>
                  </a:lnTo>
                  <a:lnTo>
                    <a:pt x="536" y="6"/>
                  </a:lnTo>
                  <a:lnTo>
                    <a:pt x="552" y="9"/>
                  </a:lnTo>
                  <a:lnTo>
                    <a:pt x="567" y="13"/>
                  </a:lnTo>
                  <a:lnTo>
                    <a:pt x="582" y="18"/>
                  </a:lnTo>
                  <a:lnTo>
                    <a:pt x="596" y="24"/>
                  </a:lnTo>
                  <a:lnTo>
                    <a:pt x="609" y="31"/>
                  </a:lnTo>
                  <a:lnTo>
                    <a:pt x="621" y="38"/>
                  </a:lnTo>
                  <a:lnTo>
                    <a:pt x="633" y="48"/>
                  </a:lnTo>
                  <a:lnTo>
                    <a:pt x="644" y="57"/>
                  </a:lnTo>
                  <a:lnTo>
                    <a:pt x="653" y="68"/>
                  </a:lnTo>
                  <a:lnTo>
                    <a:pt x="661" y="80"/>
                  </a:lnTo>
                  <a:lnTo>
                    <a:pt x="667" y="93"/>
                  </a:lnTo>
                  <a:lnTo>
                    <a:pt x="672" y="107"/>
                  </a:lnTo>
                  <a:lnTo>
                    <a:pt x="672" y="107"/>
                  </a:lnTo>
                  <a:lnTo>
                    <a:pt x="674" y="117"/>
                  </a:lnTo>
                  <a:lnTo>
                    <a:pt x="675" y="126"/>
                  </a:lnTo>
                  <a:lnTo>
                    <a:pt x="677" y="145"/>
                  </a:lnTo>
                  <a:lnTo>
                    <a:pt x="676" y="165"/>
                  </a:lnTo>
                  <a:lnTo>
                    <a:pt x="673" y="182"/>
                  </a:lnTo>
                  <a:lnTo>
                    <a:pt x="670" y="199"/>
                  </a:lnTo>
                  <a:lnTo>
                    <a:pt x="665" y="214"/>
                  </a:lnTo>
                  <a:lnTo>
                    <a:pt x="660" y="227"/>
                  </a:lnTo>
                  <a:lnTo>
                    <a:pt x="656" y="239"/>
                  </a:lnTo>
                  <a:lnTo>
                    <a:pt x="656" y="239"/>
                  </a:lnTo>
                  <a:lnTo>
                    <a:pt x="662" y="245"/>
                  </a:lnTo>
                  <a:lnTo>
                    <a:pt x="667" y="251"/>
                  </a:lnTo>
                  <a:lnTo>
                    <a:pt x="672" y="259"/>
                  </a:lnTo>
                  <a:lnTo>
                    <a:pt x="676" y="267"/>
                  </a:lnTo>
                  <a:lnTo>
                    <a:pt x="679" y="275"/>
                  </a:lnTo>
                  <a:lnTo>
                    <a:pt x="681" y="285"/>
                  </a:lnTo>
                  <a:lnTo>
                    <a:pt x="682" y="295"/>
                  </a:lnTo>
                  <a:lnTo>
                    <a:pt x="683" y="306"/>
                  </a:lnTo>
                  <a:lnTo>
                    <a:pt x="683" y="306"/>
                  </a:lnTo>
                  <a:lnTo>
                    <a:pt x="682" y="318"/>
                  </a:lnTo>
                  <a:lnTo>
                    <a:pt x="681" y="330"/>
                  </a:lnTo>
                  <a:lnTo>
                    <a:pt x="678" y="342"/>
                  </a:lnTo>
                  <a:lnTo>
                    <a:pt x="674" y="354"/>
                  </a:lnTo>
                  <a:lnTo>
                    <a:pt x="669" y="365"/>
                  </a:lnTo>
                  <a:lnTo>
                    <a:pt x="663" y="374"/>
                  </a:lnTo>
                  <a:lnTo>
                    <a:pt x="656" y="382"/>
                  </a:lnTo>
                  <a:lnTo>
                    <a:pt x="647" y="389"/>
                  </a:lnTo>
                  <a:lnTo>
                    <a:pt x="647" y="389"/>
                  </a:lnTo>
                  <a:lnTo>
                    <a:pt x="646" y="404"/>
                  </a:lnTo>
                  <a:lnTo>
                    <a:pt x="645" y="417"/>
                  </a:lnTo>
                  <a:lnTo>
                    <a:pt x="641" y="443"/>
                  </a:lnTo>
                  <a:lnTo>
                    <a:pt x="634" y="464"/>
                  </a:lnTo>
                  <a:lnTo>
                    <a:pt x="627" y="482"/>
                  </a:lnTo>
                  <a:lnTo>
                    <a:pt x="619" y="497"/>
                  </a:lnTo>
                  <a:lnTo>
                    <a:pt x="611" y="509"/>
                  </a:lnTo>
                  <a:lnTo>
                    <a:pt x="603" y="518"/>
                  </a:lnTo>
                  <a:lnTo>
                    <a:pt x="595" y="525"/>
                  </a:lnTo>
                  <a:lnTo>
                    <a:pt x="595" y="605"/>
                  </a:lnTo>
                  <a:lnTo>
                    <a:pt x="595" y="605"/>
                  </a:lnTo>
                  <a:lnTo>
                    <a:pt x="640" y="623"/>
                  </a:lnTo>
                  <a:lnTo>
                    <a:pt x="689" y="645"/>
                  </a:lnTo>
                  <a:lnTo>
                    <a:pt x="741" y="670"/>
                  </a:lnTo>
                  <a:lnTo>
                    <a:pt x="767" y="682"/>
                  </a:lnTo>
                  <a:lnTo>
                    <a:pt x="791" y="695"/>
                  </a:lnTo>
                  <a:lnTo>
                    <a:pt x="814" y="708"/>
                  </a:lnTo>
                  <a:lnTo>
                    <a:pt x="837" y="721"/>
                  </a:lnTo>
                  <a:lnTo>
                    <a:pt x="857" y="734"/>
                  </a:lnTo>
                  <a:lnTo>
                    <a:pt x="874" y="748"/>
                  </a:lnTo>
                  <a:lnTo>
                    <a:pt x="888" y="760"/>
                  </a:lnTo>
                  <a:lnTo>
                    <a:pt x="893" y="766"/>
                  </a:lnTo>
                  <a:lnTo>
                    <a:pt x="898" y="772"/>
                  </a:lnTo>
                  <a:lnTo>
                    <a:pt x="902" y="778"/>
                  </a:lnTo>
                  <a:lnTo>
                    <a:pt x="905" y="783"/>
                  </a:lnTo>
                  <a:lnTo>
                    <a:pt x="906" y="789"/>
                  </a:lnTo>
                  <a:lnTo>
                    <a:pt x="907" y="794"/>
                  </a:lnTo>
                  <a:lnTo>
                    <a:pt x="907" y="936"/>
                  </a:lnTo>
                  <a:lnTo>
                    <a:pt x="907" y="936"/>
                  </a:lnTo>
                  <a:lnTo>
                    <a:pt x="906" y="942"/>
                  </a:lnTo>
                  <a:lnTo>
                    <a:pt x="905" y="947"/>
                  </a:lnTo>
                  <a:lnTo>
                    <a:pt x="902" y="952"/>
                  </a:lnTo>
                  <a:lnTo>
                    <a:pt x="899" y="956"/>
                  </a:lnTo>
                  <a:lnTo>
                    <a:pt x="895" y="960"/>
                  </a:lnTo>
                  <a:lnTo>
                    <a:pt x="890" y="962"/>
                  </a:lnTo>
                  <a:lnTo>
                    <a:pt x="885" y="964"/>
                  </a:lnTo>
                  <a:lnTo>
                    <a:pt x="879" y="964"/>
                  </a:lnTo>
                  <a:lnTo>
                    <a:pt x="879" y="964"/>
                  </a:lnTo>
                  <a:close/>
                  <a:moveTo>
                    <a:pt x="57" y="907"/>
                  </a:moveTo>
                  <a:lnTo>
                    <a:pt x="851" y="907"/>
                  </a:lnTo>
                  <a:lnTo>
                    <a:pt x="851" y="800"/>
                  </a:lnTo>
                  <a:lnTo>
                    <a:pt x="851" y="800"/>
                  </a:lnTo>
                  <a:lnTo>
                    <a:pt x="846" y="795"/>
                  </a:lnTo>
                  <a:lnTo>
                    <a:pt x="838" y="789"/>
                  </a:lnTo>
                  <a:lnTo>
                    <a:pt x="816" y="775"/>
                  </a:lnTo>
                  <a:lnTo>
                    <a:pt x="786" y="758"/>
                  </a:lnTo>
                  <a:lnTo>
                    <a:pt x="750" y="739"/>
                  </a:lnTo>
                  <a:lnTo>
                    <a:pt x="708" y="717"/>
                  </a:lnTo>
                  <a:lnTo>
                    <a:pt x="661" y="695"/>
                  </a:lnTo>
                  <a:lnTo>
                    <a:pt x="610" y="673"/>
                  </a:lnTo>
                  <a:lnTo>
                    <a:pt x="557" y="651"/>
                  </a:lnTo>
                  <a:lnTo>
                    <a:pt x="557" y="651"/>
                  </a:lnTo>
                  <a:lnTo>
                    <a:pt x="553" y="649"/>
                  </a:lnTo>
                  <a:lnTo>
                    <a:pt x="550" y="646"/>
                  </a:lnTo>
                  <a:lnTo>
                    <a:pt x="547" y="644"/>
                  </a:lnTo>
                  <a:lnTo>
                    <a:pt x="544" y="640"/>
                  </a:lnTo>
                  <a:lnTo>
                    <a:pt x="542" y="636"/>
                  </a:lnTo>
                  <a:lnTo>
                    <a:pt x="539" y="632"/>
                  </a:lnTo>
                  <a:lnTo>
                    <a:pt x="538" y="628"/>
                  </a:lnTo>
                  <a:lnTo>
                    <a:pt x="538" y="624"/>
                  </a:lnTo>
                  <a:lnTo>
                    <a:pt x="538" y="510"/>
                  </a:lnTo>
                  <a:lnTo>
                    <a:pt x="538" y="510"/>
                  </a:lnTo>
                  <a:lnTo>
                    <a:pt x="539" y="506"/>
                  </a:lnTo>
                  <a:lnTo>
                    <a:pt x="539" y="502"/>
                  </a:lnTo>
                  <a:lnTo>
                    <a:pt x="542" y="498"/>
                  </a:lnTo>
                  <a:lnTo>
                    <a:pt x="544" y="494"/>
                  </a:lnTo>
                  <a:lnTo>
                    <a:pt x="547" y="491"/>
                  </a:lnTo>
                  <a:lnTo>
                    <a:pt x="550" y="488"/>
                  </a:lnTo>
                  <a:lnTo>
                    <a:pt x="553" y="486"/>
                  </a:lnTo>
                  <a:lnTo>
                    <a:pt x="557" y="484"/>
                  </a:lnTo>
                  <a:lnTo>
                    <a:pt x="557" y="484"/>
                  </a:lnTo>
                  <a:lnTo>
                    <a:pt x="557" y="484"/>
                  </a:lnTo>
                  <a:lnTo>
                    <a:pt x="559" y="483"/>
                  </a:lnTo>
                  <a:lnTo>
                    <a:pt x="562" y="480"/>
                  </a:lnTo>
                  <a:lnTo>
                    <a:pt x="568" y="473"/>
                  </a:lnTo>
                  <a:lnTo>
                    <a:pt x="574" y="463"/>
                  </a:lnTo>
                  <a:lnTo>
                    <a:pt x="580" y="448"/>
                  </a:lnTo>
                  <a:lnTo>
                    <a:pt x="583" y="438"/>
                  </a:lnTo>
                  <a:lnTo>
                    <a:pt x="586" y="427"/>
                  </a:lnTo>
                  <a:lnTo>
                    <a:pt x="588" y="415"/>
                  </a:lnTo>
                  <a:lnTo>
                    <a:pt x="589" y="401"/>
                  </a:lnTo>
                  <a:lnTo>
                    <a:pt x="590" y="386"/>
                  </a:lnTo>
                  <a:lnTo>
                    <a:pt x="591" y="369"/>
                  </a:lnTo>
                  <a:lnTo>
                    <a:pt x="591" y="369"/>
                  </a:lnTo>
                  <a:lnTo>
                    <a:pt x="591" y="363"/>
                  </a:lnTo>
                  <a:lnTo>
                    <a:pt x="593" y="358"/>
                  </a:lnTo>
                  <a:lnTo>
                    <a:pt x="596" y="353"/>
                  </a:lnTo>
                  <a:lnTo>
                    <a:pt x="599" y="349"/>
                  </a:lnTo>
                  <a:lnTo>
                    <a:pt x="603" y="346"/>
                  </a:lnTo>
                  <a:lnTo>
                    <a:pt x="608" y="342"/>
                  </a:lnTo>
                  <a:lnTo>
                    <a:pt x="613" y="341"/>
                  </a:lnTo>
                  <a:lnTo>
                    <a:pt x="619" y="340"/>
                  </a:lnTo>
                  <a:lnTo>
                    <a:pt x="619" y="340"/>
                  </a:lnTo>
                  <a:lnTo>
                    <a:pt x="622" y="333"/>
                  </a:lnTo>
                  <a:lnTo>
                    <a:pt x="625" y="321"/>
                  </a:lnTo>
                  <a:lnTo>
                    <a:pt x="626" y="313"/>
                  </a:lnTo>
                  <a:lnTo>
                    <a:pt x="626" y="306"/>
                  </a:lnTo>
                  <a:lnTo>
                    <a:pt x="625" y="298"/>
                  </a:lnTo>
                  <a:lnTo>
                    <a:pt x="624" y="290"/>
                  </a:lnTo>
                  <a:lnTo>
                    <a:pt x="624" y="290"/>
                  </a:lnTo>
                  <a:lnTo>
                    <a:pt x="622" y="287"/>
                  </a:lnTo>
                  <a:lnTo>
                    <a:pt x="621" y="285"/>
                  </a:lnTo>
                  <a:lnTo>
                    <a:pt x="620" y="284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3" y="283"/>
                  </a:lnTo>
                  <a:lnTo>
                    <a:pt x="607" y="282"/>
                  </a:lnTo>
                  <a:lnTo>
                    <a:pt x="603" y="279"/>
                  </a:lnTo>
                  <a:lnTo>
                    <a:pt x="599" y="276"/>
                  </a:lnTo>
                  <a:lnTo>
                    <a:pt x="595" y="272"/>
                  </a:lnTo>
                  <a:lnTo>
                    <a:pt x="593" y="267"/>
                  </a:lnTo>
                  <a:lnTo>
                    <a:pt x="591" y="262"/>
                  </a:lnTo>
                  <a:lnTo>
                    <a:pt x="590" y="256"/>
                  </a:lnTo>
                  <a:lnTo>
                    <a:pt x="590" y="256"/>
                  </a:lnTo>
                  <a:lnTo>
                    <a:pt x="591" y="249"/>
                  </a:lnTo>
                  <a:lnTo>
                    <a:pt x="593" y="242"/>
                  </a:lnTo>
                  <a:lnTo>
                    <a:pt x="599" y="226"/>
                  </a:lnTo>
                  <a:lnTo>
                    <a:pt x="599" y="226"/>
                  </a:lnTo>
                  <a:lnTo>
                    <a:pt x="607" y="205"/>
                  </a:lnTo>
                  <a:lnTo>
                    <a:pt x="612" y="193"/>
                  </a:lnTo>
                  <a:lnTo>
                    <a:pt x="615" y="180"/>
                  </a:lnTo>
                  <a:lnTo>
                    <a:pt x="618" y="166"/>
                  </a:lnTo>
                  <a:lnTo>
                    <a:pt x="619" y="152"/>
                  </a:lnTo>
                  <a:lnTo>
                    <a:pt x="619" y="136"/>
                  </a:lnTo>
                  <a:lnTo>
                    <a:pt x="616" y="120"/>
                  </a:lnTo>
                  <a:lnTo>
                    <a:pt x="616" y="120"/>
                  </a:lnTo>
                  <a:lnTo>
                    <a:pt x="614" y="113"/>
                  </a:lnTo>
                  <a:lnTo>
                    <a:pt x="610" y="106"/>
                  </a:lnTo>
                  <a:lnTo>
                    <a:pt x="605" y="99"/>
                  </a:lnTo>
                  <a:lnTo>
                    <a:pt x="599" y="93"/>
                  </a:lnTo>
                  <a:lnTo>
                    <a:pt x="592" y="87"/>
                  </a:lnTo>
                  <a:lnTo>
                    <a:pt x="584" y="82"/>
                  </a:lnTo>
                  <a:lnTo>
                    <a:pt x="575" y="78"/>
                  </a:lnTo>
                  <a:lnTo>
                    <a:pt x="566" y="73"/>
                  </a:lnTo>
                  <a:lnTo>
                    <a:pt x="556" y="70"/>
                  </a:lnTo>
                  <a:lnTo>
                    <a:pt x="545" y="66"/>
                  </a:lnTo>
                  <a:lnTo>
                    <a:pt x="522" y="61"/>
                  </a:lnTo>
                  <a:lnTo>
                    <a:pt x="499" y="58"/>
                  </a:lnTo>
                  <a:lnTo>
                    <a:pt x="476" y="57"/>
                  </a:lnTo>
                  <a:lnTo>
                    <a:pt x="476" y="57"/>
                  </a:lnTo>
                  <a:lnTo>
                    <a:pt x="453" y="58"/>
                  </a:lnTo>
                  <a:lnTo>
                    <a:pt x="429" y="61"/>
                  </a:lnTo>
                  <a:lnTo>
                    <a:pt x="407" y="66"/>
                  </a:lnTo>
                  <a:lnTo>
                    <a:pt x="396" y="70"/>
                  </a:lnTo>
                  <a:lnTo>
                    <a:pt x="386" y="73"/>
                  </a:lnTo>
                  <a:lnTo>
                    <a:pt x="377" y="78"/>
                  </a:lnTo>
                  <a:lnTo>
                    <a:pt x="368" y="82"/>
                  </a:lnTo>
                  <a:lnTo>
                    <a:pt x="360" y="87"/>
                  </a:lnTo>
                  <a:lnTo>
                    <a:pt x="353" y="93"/>
                  </a:lnTo>
                  <a:lnTo>
                    <a:pt x="347" y="99"/>
                  </a:lnTo>
                  <a:lnTo>
                    <a:pt x="341" y="106"/>
                  </a:lnTo>
                  <a:lnTo>
                    <a:pt x="338" y="113"/>
                  </a:lnTo>
                  <a:lnTo>
                    <a:pt x="335" y="120"/>
                  </a:lnTo>
                  <a:lnTo>
                    <a:pt x="335" y="120"/>
                  </a:lnTo>
                  <a:lnTo>
                    <a:pt x="333" y="126"/>
                  </a:lnTo>
                  <a:lnTo>
                    <a:pt x="330" y="130"/>
                  </a:lnTo>
                  <a:lnTo>
                    <a:pt x="327" y="134"/>
                  </a:lnTo>
                  <a:lnTo>
                    <a:pt x="323" y="137"/>
                  </a:lnTo>
                  <a:lnTo>
                    <a:pt x="318" y="140"/>
                  </a:lnTo>
                  <a:lnTo>
                    <a:pt x="313" y="141"/>
                  </a:lnTo>
                  <a:lnTo>
                    <a:pt x="308" y="142"/>
                  </a:lnTo>
                  <a:lnTo>
                    <a:pt x="302" y="141"/>
                  </a:lnTo>
                  <a:lnTo>
                    <a:pt x="302" y="141"/>
                  </a:lnTo>
                  <a:lnTo>
                    <a:pt x="290" y="139"/>
                  </a:lnTo>
                  <a:lnTo>
                    <a:pt x="282" y="139"/>
                  </a:lnTo>
                  <a:lnTo>
                    <a:pt x="277" y="140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76" y="143"/>
                  </a:lnTo>
                  <a:lnTo>
                    <a:pt x="276" y="148"/>
                  </a:lnTo>
                  <a:lnTo>
                    <a:pt x="276" y="154"/>
                  </a:lnTo>
                  <a:lnTo>
                    <a:pt x="278" y="162"/>
                  </a:lnTo>
                  <a:lnTo>
                    <a:pt x="281" y="172"/>
                  </a:lnTo>
                  <a:lnTo>
                    <a:pt x="286" y="185"/>
                  </a:lnTo>
                  <a:lnTo>
                    <a:pt x="292" y="200"/>
                  </a:lnTo>
                  <a:lnTo>
                    <a:pt x="300" y="219"/>
                  </a:lnTo>
                  <a:lnTo>
                    <a:pt x="300" y="219"/>
                  </a:lnTo>
                  <a:lnTo>
                    <a:pt x="309" y="240"/>
                  </a:lnTo>
                  <a:lnTo>
                    <a:pt x="311" y="249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1" y="262"/>
                  </a:lnTo>
                  <a:lnTo>
                    <a:pt x="309" y="267"/>
                  </a:lnTo>
                  <a:lnTo>
                    <a:pt x="307" y="272"/>
                  </a:lnTo>
                  <a:lnTo>
                    <a:pt x="303" y="276"/>
                  </a:lnTo>
                  <a:lnTo>
                    <a:pt x="299" y="279"/>
                  </a:lnTo>
                  <a:lnTo>
                    <a:pt x="295" y="282"/>
                  </a:lnTo>
                  <a:lnTo>
                    <a:pt x="289" y="283"/>
                  </a:lnTo>
                  <a:lnTo>
                    <a:pt x="284" y="284"/>
                  </a:lnTo>
                  <a:lnTo>
                    <a:pt x="284" y="284"/>
                  </a:lnTo>
                  <a:lnTo>
                    <a:pt x="280" y="285"/>
                  </a:lnTo>
                  <a:lnTo>
                    <a:pt x="277" y="287"/>
                  </a:lnTo>
                  <a:lnTo>
                    <a:pt x="275" y="290"/>
                  </a:lnTo>
                  <a:lnTo>
                    <a:pt x="273" y="294"/>
                  </a:lnTo>
                  <a:lnTo>
                    <a:pt x="270" y="303"/>
                  </a:lnTo>
                  <a:lnTo>
                    <a:pt x="270" y="312"/>
                  </a:lnTo>
                  <a:lnTo>
                    <a:pt x="270" y="312"/>
                  </a:lnTo>
                  <a:lnTo>
                    <a:pt x="270" y="321"/>
                  </a:lnTo>
                  <a:lnTo>
                    <a:pt x="273" y="330"/>
                  </a:lnTo>
                  <a:lnTo>
                    <a:pt x="275" y="334"/>
                  </a:lnTo>
                  <a:lnTo>
                    <a:pt x="277" y="337"/>
                  </a:lnTo>
                  <a:lnTo>
                    <a:pt x="280" y="339"/>
                  </a:lnTo>
                  <a:lnTo>
                    <a:pt x="284" y="340"/>
                  </a:lnTo>
                  <a:lnTo>
                    <a:pt x="284" y="340"/>
                  </a:lnTo>
                  <a:lnTo>
                    <a:pt x="289" y="341"/>
                  </a:lnTo>
                  <a:lnTo>
                    <a:pt x="295" y="342"/>
                  </a:lnTo>
                  <a:lnTo>
                    <a:pt x="299" y="346"/>
                  </a:lnTo>
                  <a:lnTo>
                    <a:pt x="303" y="349"/>
                  </a:lnTo>
                  <a:lnTo>
                    <a:pt x="307" y="353"/>
                  </a:lnTo>
                  <a:lnTo>
                    <a:pt x="309" y="358"/>
                  </a:lnTo>
                  <a:lnTo>
                    <a:pt x="311" y="363"/>
                  </a:lnTo>
                  <a:lnTo>
                    <a:pt x="312" y="369"/>
                  </a:lnTo>
                  <a:lnTo>
                    <a:pt x="312" y="369"/>
                  </a:lnTo>
                  <a:lnTo>
                    <a:pt x="312" y="386"/>
                  </a:lnTo>
                  <a:lnTo>
                    <a:pt x="313" y="401"/>
                  </a:lnTo>
                  <a:lnTo>
                    <a:pt x="315" y="415"/>
                  </a:lnTo>
                  <a:lnTo>
                    <a:pt x="318" y="427"/>
                  </a:lnTo>
                  <a:lnTo>
                    <a:pt x="321" y="438"/>
                  </a:lnTo>
                  <a:lnTo>
                    <a:pt x="324" y="448"/>
                  </a:lnTo>
                  <a:lnTo>
                    <a:pt x="327" y="456"/>
                  </a:lnTo>
                  <a:lnTo>
                    <a:pt x="331" y="463"/>
                  </a:lnTo>
                  <a:lnTo>
                    <a:pt x="338" y="473"/>
                  </a:lnTo>
                  <a:lnTo>
                    <a:pt x="345" y="480"/>
                  </a:lnTo>
                  <a:lnTo>
                    <a:pt x="349" y="483"/>
                  </a:lnTo>
                  <a:lnTo>
                    <a:pt x="351" y="484"/>
                  </a:lnTo>
                  <a:lnTo>
                    <a:pt x="351" y="484"/>
                  </a:lnTo>
                  <a:lnTo>
                    <a:pt x="358" y="489"/>
                  </a:lnTo>
                  <a:lnTo>
                    <a:pt x="364" y="495"/>
                  </a:lnTo>
                  <a:lnTo>
                    <a:pt x="367" y="502"/>
                  </a:lnTo>
                  <a:lnTo>
                    <a:pt x="368" y="506"/>
                  </a:lnTo>
                  <a:lnTo>
                    <a:pt x="369" y="510"/>
                  </a:lnTo>
                  <a:lnTo>
                    <a:pt x="369" y="624"/>
                  </a:lnTo>
                  <a:lnTo>
                    <a:pt x="369" y="624"/>
                  </a:lnTo>
                  <a:lnTo>
                    <a:pt x="368" y="628"/>
                  </a:lnTo>
                  <a:lnTo>
                    <a:pt x="368" y="632"/>
                  </a:lnTo>
                  <a:lnTo>
                    <a:pt x="366" y="636"/>
                  </a:lnTo>
                  <a:lnTo>
                    <a:pt x="364" y="640"/>
                  </a:lnTo>
                  <a:lnTo>
                    <a:pt x="361" y="644"/>
                  </a:lnTo>
                  <a:lnTo>
                    <a:pt x="358" y="646"/>
                  </a:lnTo>
                  <a:lnTo>
                    <a:pt x="355" y="649"/>
                  </a:lnTo>
                  <a:lnTo>
                    <a:pt x="351" y="651"/>
                  </a:lnTo>
                  <a:lnTo>
                    <a:pt x="351" y="651"/>
                  </a:lnTo>
                  <a:lnTo>
                    <a:pt x="297" y="673"/>
                  </a:lnTo>
                  <a:lnTo>
                    <a:pt x="247" y="695"/>
                  </a:lnTo>
                  <a:lnTo>
                    <a:pt x="199" y="717"/>
                  </a:lnTo>
                  <a:lnTo>
                    <a:pt x="157" y="739"/>
                  </a:lnTo>
                  <a:lnTo>
                    <a:pt x="121" y="758"/>
                  </a:lnTo>
                  <a:lnTo>
                    <a:pt x="91" y="775"/>
                  </a:lnTo>
                  <a:lnTo>
                    <a:pt x="70" y="789"/>
                  </a:lnTo>
                  <a:lnTo>
                    <a:pt x="62" y="795"/>
                  </a:lnTo>
                  <a:lnTo>
                    <a:pt x="57" y="800"/>
                  </a:lnTo>
                  <a:lnTo>
                    <a:pt x="57" y="9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C513D30-70F1-9793-D177-6D61B22D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74956" y="4942597"/>
            <a:ext cx="287618" cy="287618"/>
            <a:chOff x="7405770" y="5129146"/>
            <a:chExt cx="261471" cy="261471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0" name="Freeform 75">
              <a:extLst>
                <a:ext uri="{FF2B5EF4-FFF2-40B4-BE49-F238E27FC236}">
                  <a16:creationId xmlns:a16="http://schemas.microsoft.com/office/drawing/2014/main" id="{4380A662-DA4E-47FD-F7F9-3071E76C4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5093" y="5308836"/>
              <a:ext cx="65656" cy="43771"/>
            </a:xfrm>
            <a:custGeom>
              <a:avLst/>
              <a:gdLst>
                <a:gd name="T0" fmla="*/ 140 w 340"/>
                <a:gd name="T1" fmla="*/ 226 h 226"/>
                <a:gd name="T2" fmla="*/ 140 w 340"/>
                <a:gd name="T3" fmla="*/ 226 h 226"/>
                <a:gd name="T4" fmla="*/ 129 w 340"/>
                <a:gd name="T5" fmla="*/ 223 h 226"/>
                <a:gd name="T6" fmla="*/ 124 w 340"/>
                <a:gd name="T7" fmla="*/ 221 h 226"/>
                <a:gd name="T8" fmla="*/ 120 w 340"/>
                <a:gd name="T9" fmla="*/ 218 h 226"/>
                <a:gd name="T10" fmla="*/ 8 w 340"/>
                <a:gd name="T11" fmla="*/ 104 h 226"/>
                <a:gd name="T12" fmla="*/ 8 w 340"/>
                <a:gd name="T13" fmla="*/ 104 h 226"/>
                <a:gd name="T14" fmla="*/ 4 w 340"/>
                <a:gd name="T15" fmla="*/ 100 h 226"/>
                <a:gd name="T16" fmla="*/ 2 w 340"/>
                <a:gd name="T17" fmla="*/ 95 h 226"/>
                <a:gd name="T18" fmla="*/ 0 w 340"/>
                <a:gd name="T19" fmla="*/ 90 h 226"/>
                <a:gd name="T20" fmla="*/ 0 w 340"/>
                <a:gd name="T21" fmla="*/ 85 h 226"/>
                <a:gd name="T22" fmla="*/ 1 w 340"/>
                <a:gd name="T23" fmla="*/ 79 h 226"/>
                <a:gd name="T24" fmla="*/ 2 w 340"/>
                <a:gd name="T25" fmla="*/ 74 h 226"/>
                <a:gd name="T26" fmla="*/ 5 w 340"/>
                <a:gd name="T27" fmla="*/ 69 h 226"/>
                <a:gd name="T28" fmla="*/ 8 w 340"/>
                <a:gd name="T29" fmla="*/ 65 h 226"/>
                <a:gd name="T30" fmla="*/ 8 w 340"/>
                <a:gd name="T31" fmla="*/ 65 h 226"/>
                <a:gd name="T32" fmla="*/ 13 w 340"/>
                <a:gd name="T33" fmla="*/ 61 h 226"/>
                <a:gd name="T34" fmla="*/ 18 w 340"/>
                <a:gd name="T35" fmla="*/ 59 h 226"/>
                <a:gd name="T36" fmla="*/ 23 w 340"/>
                <a:gd name="T37" fmla="*/ 57 h 226"/>
                <a:gd name="T38" fmla="*/ 28 w 340"/>
                <a:gd name="T39" fmla="*/ 57 h 226"/>
                <a:gd name="T40" fmla="*/ 34 w 340"/>
                <a:gd name="T41" fmla="*/ 57 h 226"/>
                <a:gd name="T42" fmla="*/ 39 w 340"/>
                <a:gd name="T43" fmla="*/ 59 h 226"/>
                <a:gd name="T44" fmla="*/ 44 w 340"/>
                <a:gd name="T45" fmla="*/ 61 h 226"/>
                <a:gd name="T46" fmla="*/ 48 w 340"/>
                <a:gd name="T47" fmla="*/ 65 h 226"/>
                <a:gd name="T48" fmla="*/ 140 w 340"/>
                <a:gd name="T49" fmla="*/ 158 h 226"/>
                <a:gd name="T50" fmla="*/ 292 w 340"/>
                <a:gd name="T51" fmla="*/ 8 h 226"/>
                <a:gd name="T52" fmla="*/ 292 w 340"/>
                <a:gd name="T53" fmla="*/ 8 h 226"/>
                <a:gd name="T54" fmla="*/ 296 w 340"/>
                <a:gd name="T55" fmla="*/ 4 h 226"/>
                <a:gd name="T56" fmla="*/ 301 w 340"/>
                <a:gd name="T57" fmla="*/ 2 h 226"/>
                <a:gd name="T58" fmla="*/ 306 w 340"/>
                <a:gd name="T59" fmla="*/ 0 h 226"/>
                <a:gd name="T60" fmla="*/ 312 w 340"/>
                <a:gd name="T61" fmla="*/ 0 h 226"/>
                <a:gd name="T62" fmla="*/ 317 w 340"/>
                <a:gd name="T63" fmla="*/ 0 h 226"/>
                <a:gd name="T64" fmla="*/ 322 w 340"/>
                <a:gd name="T65" fmla="*/ 2 h 226"/>
                <a:gd name="T66" fmla="*/ 327 w 340"/>
                <a:gd name="T67" fmla="*/ 4 h 226"/>
                <a:gd name="T68" fmla="*/ 332 w 340"/>
                <a:gd name="T69" fmla="*/ 8 h 226"/>
                <a:gd name="T70" fmla="*/ 332 w 340"/>
                <a:gd name="T71" fmla="*/ 8 h 226"/>
                <a:gd name="T72" fmla="*/ 335 w 340"/>
                <a:gd name="T73" fmla="*/ 13 h 226"/>
                <a:gd name="T74" fmla="*/ 338 w 340"/>
                <a:gd name="T75" fmla="*/ 17 h 226"/>
                <a:gd name="T76" fmla="*/ 339 w 340"/>
                <a:gd name="T77" fmla="*/ 23 h 226"/>
                <a:gd name="T78" fmla="*/ 340 w 340"/>
                <a:gd name="T79" fmla="*/ 28 h 226"/>
                <a:gd name="T80" fmla="*/ 339 w 340"/>
                <a:gd name="T81" fmla="*/ 34 h 226"/>
                <a:gd name="T82" fmla="*/ 338 w 340"/>
                <a:gd name="T83" fmla="*/ 40 h 226"/>
                <a:gd name="T84" fmla="*/ 335 w 340"/>
                <a:gd name="T85" fmla="*/ 44 h 226"/>
                <a:gd name="T86" fmla="*/ 331 w 340"/>
                <a:gd name="T87" fmla="*/ 49 h 226"/>
                <a:gd name="T88" fmla="*/ 161 w 340"/>
                <a:gd name="T89" fmla="*/ 218 h 226"/>
                <a:gd name="T90" fmla="*/ 161 w 340"/>
                <a:gd name="T91" fmla="*/ 218 h 226"/>
                <a:gd name="T92" fmla="*/ 156 w 340"/>
                <a:gd name="T93" fmla="*/ 222 h 226"/>
                <a:gd name="T94" fmla="*/ 152 w 340"/>
                <a:gd name="T95" fmla="*/ 224 h 226"/>
                <a:gd name="T96" fmla="*/ 145 w 340"/>
                <a:gd name="T97" fmla="*/ 226 h 226"/>
                <a:gd name="T98" fmla="*/ 140 w 340"/>
                <a:gd name="T99" fmla="*/ 226 h 226"/>
                <a:gd name="T100" fmla="*/ 140 w 340"/>
                <a:gd name="T101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0" h="226">
                  <a:moveTo>
                    <a:pt x="140" y="226"/>
                  </a:moveTo>
                  <a:lnTo>
                    <a:pt x="140" y="226"/>
                  </a:lnTo>
                  <a:lnTo>
                    <a:pt x="129" y="223"/>
                  </a:lnTo>
                  <a:lnTo>
                    <a:pt x="124" y="221"/>
                  </a:lnTo>
                  <a:lnTo>
                    <a:pt x="120" y="21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4" y="100"/>
                  </a:lnTo>
                  <a:lnTo>
                    <a:pt x="2" y="95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1" y="79"/>
                  </a:lnTo>
                  <a:lnTo>
                    <a:pt x="2" y="74"/>
                  </a:lnTo>
                  <a:lnTo>
                    <a:pt x="5" y="69"/>
                  </a:lnTo>
                  <a:lnTo>
                    <a:pt x="8" y="65"/>
                  </a:lnTo>
                  <a:lnTo>
                    <a:pt x="8" y="65"/>
                  </a:lnTo>
                  <a:lnTo>
                    <a:pt x="13" y="61"/>
                  </a:lnTo>
                  <a:lnTo>
                    <a:pt x="18" y="59"/>
                  </a:lnTo>
                  <a:lnTo>
                    <a:pt x="23" y="57"/>
                  </a:lnTo>
                  <a:lnTo>
                    <a:pt x="28" y="57"/>
                  </a:lnTo>
                  <a:lnTo>
                    <a:pt x="34" y="57"/>
                  </a:lnTo>
                  <a:lnTo>
                    <a:pt x="39" y="59"/>
                  </a:lnTo>
                  <a:lnTo>
                    <a:pt x="44" y="61"/>
                  </a:lnTo>
                  <a:lnTo>
                    <a:pt x="48" y="65"/>
                  </a:lnTo>
                  <a:lnTo>
                    <a:pt x="140" y="158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6" y="4"/>
                  </a:lnTo>
                  <a:lnTo>
                    <a:pt x="301" y="2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7" y="0"/>
                  </a:lnTo>
                  <a:lnTo>
                    <a:pt x="322" y="2"/>
                  </a:lnTo>
                  <a:lnTo>
                    <a:pt x="327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5" y="13"/>
                  </a:lnTo>
                  <a:lnTo>
                    <a:pt x="338" y="17"/>
                  </a:lnTo>
                  <a:lnTo>
                    <a:pt x="339" y="23"/>
                  </a:lnTo>
                  <a:lnTo>
                    <a:pt x="340" y="28"/>
                  </a:lnTo>
                  <a:lnTo>
                    <a:pt x="339" y="34"/>
                  </a:lnTo>
                  <a:lnTo>
                    <a:pt x="338" y="40"/>
                  </a:lnTo>
                  <a:lnTo>
                    <a:pt x="335" y="44"/>
                  </a:lnTo>
                  <a:lnTo>
                    <a:pt x="331" y="49"/>
                  </a:lnTo>
                  <a:lnTo>
                    <a:pt x="161" y="218"/>
                  </a:lnTo>
                  <a:lnTo>
                    <a:pt x="161" y="218"/>
                  </a:lnTo>
                  <a:lnTo>
                    <a:pt x="156" y="222"/>
                  </a:lnTo>
                  <a:lnTo>
                    <a:pt x="152" y="224"/>
                  </a:lnTo>
                  <a:lnTo>
                    <a:pt x="145" y="226"/>
                  </a:lnTo>
                  <a:lnTo>
                    <a:pt x="140" y="226"/>
                  </a:lnTo>
                  <a:lnTo>
                    <a:pt x="140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76">
              <a:extLst>
                <a:ext uri="{FF2B5EF4-FFF2-40B4-BE49-F238E27FC236}">
                  <a16:creationId xmlns:a16="http://schemas.microsoft.com/office/drawing/2014/main" id="{25ABE386-75FF-2318-8FBA-51BCA4A755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7448" y="5270824"/>
              <a:ext cx="119793" cy="119793"/>
            </a:xfrm>
            <a:custGeom>
              <a:avLst/>
              <a:gdLst>
                <a:gd name="T0" fmla="*/ 279 w 623"/>
                <a:gd name="T1" fmla="*/ 622 h 624"/>
                <a:gd name="T2" fmla="*/ 219 w 623"/>
                <a:gd name="T3" fmla="*/ 610 h 624"/>
                <a:gd name="T4" fmla="*/ 162 w 623"/>
                <a:gd name="T5" fmla="*/ 586 h 624"/>
                <a:gd name="T6" fmla="*/ 113 w 623"/>
                <a:gd name="T7" fmla="*/ 553 h 624"/>
                <a:gd name="T8" fmla="*/ 70 w 623"/>
                <a:gd name="T9" fmla="*/ 510 h 624"/>
                <a:gd name="T10" fmla="*/ 37 w 623"/>
                <a:gd name="T11" fmla="*/ 461 h 624"/>
                <a:gd name="T12" fmla="*/ 14 w 623"/>
                <a:gd name="T13" fmla="*/ 405 h 624"/>
                <a:gd name="T14" fmla="*/ 1 w 623"/>
                <a:gd name="T15" fmla="*/ 345 h 624"/>
                <a:gd name="T16" fmla="*/ 0 w 623"/>
                <a:gd name="T17" fmla="*/ 296 h 624"/>
                <a:gd name="T18" fmla="*/ 9 w 623"/>
                <a:gd name="T19" fmla="*/ 235 h 624"/>
                <a:gd name="T20" fmla="*/ 30 w 623"/>
                <a:gd name="T21" fmla="*/ 177 h 624"/>
                <a:gd name="T22" fmla="*/ 61 w 623"/>
                <a:gd name="T23" fmla="*/ 126 h 624"/>
                <a:gd name="T24" fmla="*/ 102 w 623"/>
                <a:gd name="T25" fmla="*/ 82 h 624"/>
                <a:gd name="T26" fmla="*/ 149 w 623"/>
                <a:gd name="T27" fmla="*/ 46 h 624"/>
                <a:gd name="T28" fmla="*/ 204 w 623"/>
                <a:gd name="T29" fmla="*/ 19 h 624"/>
                <a:gd name="T30" fmla="*/ 263 w 623"/>
                <a:gd name="T31" fmla="*/ 4 h 624"/>
                <a:gd name="T32" fmla="*/ 311 w 623"/>
                <a:gd name="T33" fmla="*/ 0 h 624"/>
                <a:gd name="T34" fmla="*/ 373 w 623"/>
                <a:gd name="T35" fmla="*/ 7 h 624"/>
                <a:gd name="T36" fmla="*/ 432 w 623"/>
                <a:gd name="T37" fmla="*/ 25 h 624"/>
                <a:gd name="T38" fmla="*/ 485 w 623"/>
                <a:gd name="T39" fmla="*/ 54 h 624"/>
                <a:gd name="T40" fmla="*/ 531 w 623"/>
                <a:gd name="T41" fmla="*/ 92 h 624"/>
                <a:gd name="T42" fmla="*/ 569 w 623"/>
                <a:gd name="T43" fmla="*/ 139 h 624"/>
                <a:gd name="T44" fmla="*/ 599 w 623"/>
                <a:gd name="T45" fmla="*/ 191 h 624"/>
                <a:gd name="T46" fmla="*/ 617 w 623"/>
                <a:gd name="T47" fmla="*/ 250 h 624"/>
                <a:gd name="T48" fmla="*/ 623 w 623"/>
                <a:gd name="T49" fmla="*/ 312 h 624"/>
                <a:gd name="T50" fmla="*/ 619 w 623"/>
                <a:gd name="T51" fmla="*/ 360 h 624"/>
                <a:gd name="T52" fmla="*/ 604 w 623"/>
                <a:gd name="T53" fmla="*/ 419 h 624"/>
                <a:gd name="T54" fmla="*/ 577 w 623"/>
                <a:gd name="T55" fmla="*/ 474 h 624"/>
                <a:gd name="T56" fmla="*/ 542 w 623"/>
                <a:gd name="T57" fmla="*/ 521 h 624"/>
                <a:gd name="T58" fmla="*/ 498 w 623"/>
                <a:gd name="T59" fmla="*/ 562 h 624"/>
                <a:gd name="T60" fmla="*/ 446 w 623"/>
                <a:gd name="T61" fmla="*/ 593 h 624"/>
                <a:gd name="T62" fmla="*/ 388 w 623"/>
                <a:gd name="T63" fmla="*/ 614 h 624"/>
                <a:gd name="T64" fmla="*/ 327 w 623"/>
                <a:gd name="T65" fmla="*/ 623 h 624"/>
                <a:gd name="T66" fmla="*/ 311 w 623"/>
                <a:gd name="T67" fmla="*/ 58 h 624"/>
                <a:gd name="T68" fmla="*/ 259 w 623"/>
                <a:gd name="T69" fmla="*/ 63 h 624"/>
                <a:gd name="T70" fmla="*/ 212 w 623"/>
                <a:gd name="T71" fmla="*/ 77 h 624"/>
                <a:gd name="T72" fmla="*/ 131 w 623"/>
                <a:gd name="T73" fmla="*/ 133 h 624"/>
                <a:gd name="T74" fmla="*/ 76 w 623"/>
                <a:gd name="T75" fmla="*/ 213 h 624"/>
                <a:gd name="T76" fmla="*/ 61 w 623"/>
                <a:gd name="T77" fmla="*/ 261 h 624"/>
                <a:gd name="T78" fmla="*/ 56 w 623"/>
                <a:gd name="T79" fmla="*/ 312 h 624"/>
                <a:gd name="T80" fmla="*/ 59 w 623"/>
                <a:gd name="T81" fmla="*/ 351 h 624"/>
                <a:gd name="T82" fmla="*/ 71 w 623"/>
                <a:gd name="T83" fmla="*/ 400 h 624"/>
                <a:gd name="T84" fmla="*/ 115 w 623"/>
                <a:gd name="T85" fmla="*/ 475 h 624"/>
                <a:gd name="T86" fmla="*/ 189 w 623"/>
                <a:gd name="T87" fmla="*/ 537 h 624"/>
                <a:gd name="T88" fmla="*/ 247 w 623"/>
                <a:gd name="T89" fmla="*/ 560 h 624"/>
                <a:gd name="T90" fmla="*/ 298 w 623"/>
                <a:gd name="T91" fmla="*/ 567 h 624"/>
                <a:gd name="T92" fmla="*/ 337 w 623"/>
                <a:gd name="T93" fmla="*/ 566 h 624"/>
                <a:gd name="T94" fmla="*/ 386 w 623"/>
                <a:gd name="T95" fmla="*/ 556 h 624"/>
                <a:gd name="T96" fmla="*/ 453 w 623"/>
                <a:gd name="T97" fmla="*/ 523 h 624"/>
                <a:gd name="T98" fmla="*/ 523 w 623"/>
                <a:gd name="T99" fmla="*/ 455 h 624"/>
                <a:gd name="T100" fmla="*/ 554 w 623"/>
                <a:gd name="T101" fmla="*/ 388 h 624"/>
                <a:gd name="T102" fmla="*/ 565 w 623"/>
                <a:gd name="T103" fmla="*/ 339 h 624"/>
                <a:gd name="T104" fmla="*/ 566 w 623"/>
                <a:gd name="T105" fmla="*/ 299 h 624"/>
                <a:gd name="T106" fmla="*/ 558 w 623"/>
                <a:gd name="T107" fmla="*/ 249 h 624"/>
                <a:gd name="T108" fmla="*/ 535 w 623"/>
                <a:gd name="T109" fmla="*/ 191 h 624"/>
                <a:gd name="T110" fmla="*/ 473 w 623"/>
                <a:gd name="T111" fmla="*/ 115 h 624"/>
                <a:gd name="T112" fmla="*/ 399 w 623"/>
                <a:gd name="T113" fmla="*/ 73 h 624"/>
                <a:gd name="T114" fmla="*/ 350 w 623"/>
                <a:gd name="T115" fmla="*/ 60 h 624"/>
                <a:gd name="T116" fmla="*/ 311 w 623"/>
                <a:gd name="T117" fmla="*/ 58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23" h="624">
                  <a:moveTo>
                    <a:pt x="311" y="624"/>
                  </a:moveTo>
                  <a:lnTo>
                    <a:pt x="311" y="624"/>
                  </a:lnTo>
                  <a:lnTo>
                    <a:pt x="295" y="623"/>
                  </a:lnTo>
                  <a:lnTo>
                    <a:pt x="279" y="622"/>
                  </a:lnTo>
                  <a:lnTo>
                    <a:pt x="263" y="620"/>
                  </a:lnTo>
                  <a:lnTo>
                    <a:pt x="248" y="617"/>
                  </a:lnTo>
                  <a:lnTo>
                    <a:pt x="233" y="614"/>
                  </a:lnTo>
                  <a:lnTo>
                    <a:pt x="219" y="610"/>
                  </a:lnTo>
                  <a:lnTo>
                    <a:pt x="204" y="605"/>
                  </a:lnTo>
                  <a:lnTo>
                    <a:pt x="189" y="599"/>
                  </a:lnTo>
                  <a:lnTo>
                    <a:pt x="176" y="593"/>
                  </a:lnTo>
                  <a:lnTo>
                    <a:pt x="162" y="586"/>
                  </a:lnTo>
                  <a:lnTo>
                    <a:pt x="149" y="579"/>
                  </a:lnTo>
                  <a:lnTo>
                    <a:pt x="137" y="571"/>
                  </a:lnTo>
                  <a:lnTo>
                    <a:pt x="125" y="562"/>
                  </a:lnTo>
                  <a:lnTo>
                    <a:pt x="113" y="553"/>
                  </a:lnTo>
                  <a:lnTo>
                    <a:pt x="102" y="543"/>
                  </a:lnTo>
                  <a:lnTo>
                    <a:pt x="90" y="533"/>
                  </a:lnTo>
                  <a:lnTo>
                    <a:pt x="80" y="521"/>
                  </a:lnTo>
                  <a:lnTo>
                    <a:pt x="70" y="510"/>
                  </a:lnTo>
                  <a:lnTo>
                    <a:pt x="61" y="499"/>
                  </a:lnTo>
                  <a:lnTo>
                    <a:pt x="52" y="487"/>
                  </a:lnTo>
                  <a:lnTo>
                    <a:pt x="44" y="474"/>
                  </a:lnTo>
                  <a:lnTo>
                    <a:pt x="37" y="461"/>
                  </a:lnTo>
                  <a:lnTo>
                    <a:pt x="30" y="448"/>
                  </a:lnTo>
                  <a:lnTo>
                    <a:pt x="24" y="434"/>
                  </a:lnTo>
                  <a:lnTo>
                    <a:pt x="18" y="419"/>
                  </a:lnTo>
                  <a:lnTo>
                    <a:pt x="14" y="405"/>
                  </a:lnTo>
                  <a:lnTo>
                    <a:pt x="9" y="390"/>
                  </a:lnTo>
                  <a:lnTo>
                    <a:pt x="6" y="375"/>
                  </a:lnTo>
                  <a:lnTo>
                    <a:pt x="3" y="360"/>
                  </a:lnTo>
                  <a:lnTo>
                    <a:pt x="1" y="345"/>
                  </a:lnTo>
                  <a:lnTo>
                    <a:pt x="0" y="328"/>
                  </a:lnTo>
                  <a:lnTo>
                    <a:pt x="0" y="312"/>
                  </a:lnTo>
                  <a:lnTo>
                    <a:pt x="0" y="312"/>
                  </a:lnTo>
                  <a:lnTo>
                    <a:pt x="0" y="296"/>
                  </a:lnTo>
                  <a:lnTo>
                    <a:pt x="1" y="281"/>
                  </a:lnTo>
                  <a:lnTo>
                    <a:pt x="3" y="265"/>
                  </a:lnTo>
                  <a:lnTo>
                    <a:pt x="6" y="250"/>
                  </a:lnTo>
                  <a:lnTo>
                    <a:pt x="9" y="235"/>
                  </a:lnTo>
                  <a:lnTo>
                    <a:pt x="14" y="219"/>
                  </a:lnTo>
                  <a:lnTo>
                    <a:pt x="18" y="205"/>
                  </a:lnTo>
                  <a:lnTo>
                    <a:pt x="24" y="191"/>
                  </a:lnTo>
                  <a:lnTo>
                    <a:pt x="30" y="177"/>
                  </a:lnTo>
                  <a:lnTo>
                    <a:pt x="37" y="164"/>
                  </a:lnTo>
                  <a:lnTo>
                    <a:pt x="44" y="151"/>
                  </a:lnTo>
                  <a:lnTo>
                    <a:pt x="52" y="139"/>
                  </a:lnTo>
                  <a:lnTo>
                    <a:pt x="61" y="126"/>
                  </a:lnTo>
                  <a:lnTo>
                    <a:pt x="70" y="114"/>
                  </a:lnTo>
                  <a:lnTo>
                    <a:pt x="80" y="103"/>
                  </a:lnTo>
                  <a:lnTo>
                    <a:pt x="90" y="92"/>
                  </a:lnTo>
                  <a:lnTo>
                    <a:pt x="102" y="82"/>
                  </a:lnTo>
                  <a:lnTo>
                    <a:pt x="113" y="72"/>
                  </a:lnTo>
                  <a:lnTo>
                    <a:pt x="125" y="63"/>
                  </a:lnTo>
                  <a:lnTo>
                    <a:pt x="137" y="54"/>
                  </a:lnTo>
                  <a:lnTo>
                    <a:pt x="149" y="46"/>
                  </a:lnTo>
                  <a:lnTo>
                    <a:pt x="162" y="39"/>
                  </a:lnTo>
                  <a:lnTo>
                    <a:pt x="176" y="31"/>
                  </a:lnTo>
                  <a:lnTo>
                    <a:pt x="189" y="25"/>
                  </a:lnTo>
                  <a:lnTo>
                    <a:pt x="204" y="19"/>
                  </a:lnTo>
                  <a:lnTo>
                    <a:pt x="219" y="14"/>
                  </a:lnTo>
                  <a:lnTo>
                    <a:pt x="233" y="10"/>
                  </a:lnTo>
                  <a:lnTo>
                    <a:pt x="248" y="7"/>
                  </a:lnTo>
                  <a:lnTo>
                    <a:pt x="263" y="4"/>
                  </a:lnTo>
                  <a:lnTo>
                    <a:pt x="279" y="2"/>
                  </a:lnTo>
                  <a:lnTo>
                    <a:pt x="295" y="1"/>
                  </a:lnTo>
                  <a:lnTo>
                    <a:pt x="311" y="0"/>
                  </a:lnTo>
                  <a:lnTo>
                    <a:pt x="311" y="0"/>
                  </a:lnTo>
                  <a:lnTo>
                    <a:pt x="327" y="1"/>
                  </a:lnTo>
                  <a:lnTo>
                    <a:pt x="343" y="2"/>
                  </a:lnTo>
                  <a:lnTo>
                    <a:pt x="358" y="4"/>
                  </a:lnTo>
                  <a:lnTo>
                    <a:pt x="373" y="7"/>
                  </a:lnTo>
                  <a:lnTo>
                    <a:pt x="388" y="10"/>
                  </a:lnTo>
                  <a:lnTo>
                    <a:pt x="404" y="14"/>
                  </a:lnTo>
                  <a:lnTo>
                    <a:pt x="418" y="19"/>
                  </a:lnTo>
                  <a:lnTo>
                    <a:pt x="432" y="25"/>
                  </a:lnTo>
                  <a:lnTo>
                    <a:pt x="446" y="31"/>
                  </a:lnTo>
                  <a:lnTo>
                    <a:pt x="459" y="39"/>
                  </a:lnTo>
                  <a:lnTo>
                    <a:pt x="472" y="46"/>
                  </a:lnTo>
                  <a:lnTo>
                    <a:pt x="485" y="54"/>
                  </a:lnTo>
                  <a:lnTo>
                    <a:pt x="498" y="63"/>
                  </a:lnTo>
                  <a:lnTo>
                    <a:pt x="510" y="72"/>
                  </a:lnTo>
                  <a:lnTo>
                    <a:pt x="521" y="82"/>
                  </a:lnTo>
                  <a:lnTo>
                    <a:pt x="531" y="92"/>
                  </a:lnTo>
                  <a:lnTo>
                    <a:pt x="542" y="103"/>
                  </a:lnTo>
                  <a:lnTo>
                    <a:pt x="551" y="114"/>
                  </a:lnTo>
                  <a:lnTo>
                    <a:pt x="561" y="126"/>
                  </a:lnTo>
                  <a:lnTo>
                    <a:pt x="569" y="139"/>
                  </a:lnTo>
                  <a:lnTo>
                    <a:pt x="577" y="151"/>
                  </a:lnTo>
                  <a:lnTo>
                    <a:pt x="585" y="164"/>
                  </a:lnTo>
                  <a:lnTo>
                    <a:pt x="591" y="177"/>
                  </a:lnTo>
                  <a:lnTo>
                    <a:pt x="599" y="191"/>
                  </a:lnTo>
                  <a:lnTo>
                    <a:pt x="604" y="205"/>
                  </a:lnTo>
                  <a:lnTo>
                    <a:pt x="609" y="219"/>
                  </a:lnTo>
                  <a:lnTo>
                    <a:pt x="613" y="235"/>
                  </a:lnTo>
                  <a:lnTo>
                    <a:pt x="617" y="250"/>
                  </a:lnTo>
                  <a:lnTo>
                    <a:pt x="619" y="265"/>
                  </a:lnTo>
                  <a:lnTo>
                    <a:pt x="621" y="281"/>
                  </a:lnTo>
                  <a:lnTo>
                    <a:pt x="623" y="296"/>
                  </a:lnTo>
                  <a:lnTo>
                    <a:pt x="623" y="312"/>
                  </a:lnTo>
                  <a:lnTo>
                    <a:pt x="623" y="312"/>
                  </a:lnTo>
                  <a:lnTo>
                    <a:pt x="623" y="328"/>
                  </a:lnTo>
                  <a:lnTo>
                    <a:pt x="621" y="345"/>
                  </a:lnTo>
                  <a:lnTo>
                    <a:pt x="619" y="360"/>
                  </a:lnTo>
                  <a:lnTo>
                    <a:pt x="617" y="375"/>
                  </a:lnTo>
                  <a:lnTo>
                    <a:pt x="613" y="390"/>
                  </a:lnTo>
                  <a:lnTo>
                    <a:pt x="609" y="405"/>
                  </a:lnTo>
                  <a:lnTo>
                    <a:pt x="604" y="419"/>
                  </a:lnTo>
                  <a:lnTo>
                    <a:pt x="599" y="434"/>
                  </a:lnTo>
                  <a:lnTo>
                    <a:pt x="591" y="448"/>
                  </a:lnTo>
                  <a:lnTo>
                    <a:pt x="585" y="461"/>
                  </a:lnTo>
                  <a:lnTo>
                    <a:pt x="577" y="474"/>
                  </a:lnTo>
                  <a:lnTo>
                    <a:pt x="569" y="487"/>
                  </a:lnTo>
                  <a:lnTo>
                    <a:pt x="561" y="499"/>
                  </a:lnTo>
                  <a:lnTo>
                    <a:pt x="551" y="510"/>
                  </a:lnTo>
                  <a:lnTo>
                    <a:pt x="542" y="521"/>
                  </a:lnTo>
                  <a:lnTo>
                    <a:pt x="531" y="533"/>
                  </a:lnTo>
                  <a:lnTo>
                    <a:pt x="521" y="543"/>
                  </a:lnTo>
                  <a:lnTo>
                    <a:pt x="510" y="553"/>
                  </a:lnTo>
                  <a:lnTo>
                    <a:pt x="498" y="562"/>
                  </a:lnTo>
                  <a:lnTo>
                    <a:pt x="485" y="571"/>
                  </a:lnTo>
                  <a:lnTo>
                    <a:pt x="472" y="579"/>
                  </a:lnTo>
                  <a:lnTo>
                    <a:pt x="459" y="586"/>
                  </a:lnTo>
                  <a:lnTo>
                    <a:pt x="446" y="593"/>
                  </a:lnTo>
                  <a:lnTo>
                    <a:pt x="432" y="599"/>
                  </a:lnTo>
                  <a:lnTo>
                    <a:pt x="418" y="605"/>
                  </a:lnTo>
                  <a:lnTo>
                    <a:pt x="404" y="610"/>
                  </a:lnTo>
                  <a:lnTo>
                    <a:pt x="388" y="614"/>
                  </a:lnTo>
                  <a:lnTo>
                    <a:pt x="373" y="617"/>
                  </a:lnTo>
                  <a:lnTo>
                    <a:pt x="358" y="620"/>
                  </a:lnTo>
                  <a:lnTo>
                    <a:pt x="343" y="622"/>
                  </a:lnTo>
                  <a:lnTo>
                    <a:pt x="327" y="623"/>
                  </a:lnTo>
                  <a:lnTo>
                    <a:pt x="311" y="624"/>
                  </a:lnTo>
                  <a:lnTo>
                    <a:pt x="311" y="624"/>
                  </a:lnTo>
                  <a:close/>
                  <a:moveTo>
                    <a:pt x="311" y="58"/>
                  </a:moveTo>
                  <a:lnTo>
                    <a:pt x="311" y="58"/>
                  </a:lnTo>
                  <a:lnTo>
                    <a:pt x="298" y="58"/>
                  </a:lnTo>
                  <a:lnTo>
                    <a:pt x="285" y="59"/>
                  </a:lnTo>
                  <a:lnTo>
                    <a:pt x="272" y="60"/>
                  </a:lnTo>
                  <a:lnTo>
                    <a:pt x="259" y="63"/>
                  </a:lnTo>
                  <a:lnTo>
                    <a:pt x="247" y="65"/>
                  </a:lnTo>
                  <a:lnTo>
                    <a:pt x="235" y="69"/>
                  </a:lnTo>
                  <a:lnTo>
                    <a:pt x="224" y="73"/>
                  </a:lnTo>
                  <a:lnTo>
                    <a:pt x="212" y="77"/>
                  </a:lnTo>
                  <a:lnTo>
                    <a:pt x="189" y="88"/>
                  </a:lnTo>
                  <a:lnTo>
                    <a:pt x="168" y="101"/>
                  </a:lnTo>
                  <a:lnTo>
                    <a:pt x="149" y="115"/>
                  </a:lnTo>
                  <a:lnTo>
                    <a:pt x="131" y="133"/>
                  </a:lnTo>
                  <a:lnTo>
                    <a:pt x="115" y="151"/>
                  </a:lnTo>
                  <a:lnTo>
                    <a:pt x="100" y="170"/>
                  </a:lnTo>
                  <a:lnTo>
                    <a:pt x="86" y="191"/>
                  </a:lnTo>
                  <a:lnTo>
                    <a:pt x="76" y="213"/>
                  </a:lnTo>
                  <a:lnTo>
                    <a:pt x="71" y="224"/>
                  </a:lnTo>
                  <a:lnTo>
                    <a:pt x="67" y="237"/>
                  </a:lnTo>
                  <a:lnTo>
                    <a:pt x="64" y="249"/>
                  </a:lnTo>
                  <a:lnTo>
                    <a:pt x="61" y="261"/>
                  </a:lnTo>
                  <a:lnTo>
                    <a:pt x="59" y="274"/>
                  </a:lnTo>
                  <a:lnTo>
                    <a:pt x="57" y="286"/>
                  </a:lnTo>
                  <a:lnTo>
                    <a:pt x="56" y="299"/>
                  </a:lnTo>
                  <a:lnTo>
                    <a:pt x="56" y="312"/>
                  </a:lnTo>
                  <a:lnTo>
                    <a:pt x="56" y="312"/>
                  </a:lnTo>
                  <a:lnTo>
                    <a:pt x="56" y="325"/>
                  </a:lnTo>
                  <a:lnTo>
                    <a:pt x="57" y="339"/>
                  </a:lnTo>
                  <a:lnTo>
                    <a:pt x="59" y="351"/>
                  </a:lnTo>
                  <a:lnTo>
                    <a:pt x="61" y="364"/>
                  </a:lnTo>
                  <a:lnTo>
                    <a:pt x="64" y="376"/>
                  </a:lnTo>
                  <a:lnTo>
                    <a:pt x="67" y="388"/>
                  </a:lnTo>
                  <a:lnTo>
                    <a:pt x="71" y="400"/>
                  </a:lnTo>
                  <a:lnTo>
                    <a:pt x="76" y="411"/>
                  </a:lnTo>
                  <a:lnTo>
                    <a:pt x="86" y="434"/>
                  </a:lnTo>
                  <a:lnTo>
                    <a:pt x="100" y="455"/>
                  </a:lnTo>
                  <a:lnTo>
                    <a:pt x="115" y="475"/>
                  </a:lnTo>
                  <a:lnTo>
                    <a:pt x="131" y="493"/>
                  </a:lnTo>
                  <a:lnTo>
                    <a:pt x="149" y="509"/>
                  </a:lnTo>
                  <a:lnTo>
                    <a:pt x="168" y="523"/>
                  </a:lnTo>
                  <a:lnTo>
                    <a:pt x="189" y="537"/>
                  </a:lnTo>
                  <a:lnTo>
                    <a:pt x="212" y="548"/>
                  </a:lnTo>
                  <a:lnTo>
                    <a:pt x="224" y="552"/>
                  </a:lnTo>
                  <a:lnTo>
                    <a:pt x="235" y="556"/>
                  </a:lnTo>
                  <a:lnTo>
                    <a:pt x="247" y="560"/>
                  </a:lnTo>
                  <a:lnTo>
                    <a:pt x="259" y="562"/>
                  </a:lnTo>
                  <a:lnTo>
                    <a:pt x="272" y="565"/>
                  </a:lnTo>
                  <a:lnTo>
                    <a:pt x="285" y="566"/>
                  </a:lnTo>
                  <a:lnTo>
                    <a:pt x="298" y="567"/>
                  </a:lnTo>
                  <a:lnTo>
                    <a:pt x="311" y="568"/>
                  </a:lnTo>
                  <a:lnTo>
                    <a:pt x="311" y="568"/>
                  </a:lnTo>
                  <a:lnTo>
                    <a:pt x="324" y="567"/>
                  </a:lnTo>
                  <a:lnTo>
                    <a:pt x="337" y="566"/>
                  </a:lnTo>
                  <a:lnTo>
                    <a:pt x="350" y="565"/>
                  </a:lnTo>
                  <a:lnTo>
                    <a:pt x="362" y="562"/>
                  </a:lnTo>
                  <a:lnTo>
                    <a:pt x="374" y="560"/>
                  </a:lnTo>
                  <a:lnTo>
                    <a:pt x="386" y="556"/>
                  </a:lnTo>
                  <a:lnTo>
                    <a:pt x="399" y="552"/>
                  </a:lnTo>
                  <a:lnTo>
                    <a:pt x="411" y="548"/>
                  </a:lnTo>
                  <a:lnTo>
                    <a:pt x="433" y="537"/>
                  </a:lnTo>
                  <a:lnTo>
                    <a:pt x="453" y="523"/>
                  </a:lnTo>
                  <a:lnTo>
                    <a:pt x="473" y="509"/>
                  </a:lnTo>
                  <a:lnTo>
                    <a:pt x="491" y="493"/>
                  </a:lnTo>
                  <a:lnTo>
                    <a:pt x="508" y="475"/>
                  </a:lnTo>
                  <a:lnTo>
                    <a:pt x="523" y="455"/>
                  </a:lnTo>
                  <a:lnTo>
                    <a:pt x="535" y="434"/>
                  </a:lnTo>
                  <a:lnTo>
                    <a:pt x="546" y="411"/>
                  </a:lnTo>
                  <a:lnTo>
                    <a:pt x="551" y="400"/>
                  </a:lnTo>
                  <a:lnTo>
                    <a:pt x="554" y="388"/>
                  </a:lnTo>
                  <a:lnTo>
                    <a:pt x="558" y="376"/>
                  </a:lnTo>
                  <a:lnTo>
                    <a:pt x="561" y="364"/>
                  </a:lnTo>
                  <a:lnTo>
                    <a:pt x="563" y="351"/>
                  </a:lnTo>
                  <a:lnTo>
                    <a:pt x="565" y="339"/>
                  </a:lnTo>
                  <a:lnTo>
                    <a:pt x="566" y="325"/>
                  </a:lnTo>
                  <a:lnTo>
                    <a:pt x="566" y="312"/>
                  </a:lnTo>
                  <a:lnTo>
                    <a:pt x="566" y="312"/>
                  </a:lnTo>
                  <a:lnTo>
                    <a:pt x="566" y="299"/>
                  </a:lnTo>
                  <a:lnTo>
                    <a:pt x="565" y="286"/>
                  </a:lnTo>
                  <a:lnTo>
                    <a:pt x="563" y="274"/>
                  </a:lnTo>
                  <a:lnTo>
                    <a:pt x="561" y="261"/>
                  </a:lnTo>
                  <a:lnTo>
                    <a:pt x="558" y="249"/>
                  </a:lnTo>
                  <a:lnTo>
                    <a:pt x="554" y="237"/>
                  </a:lnTo>
                  <a:lnTo>
                    <a:pt x="551" y="224"/>
                  </a:lnTo>
                  <a:lnTo>
                    <a:pt x="546" y="213"/>
                  </a:lnTo>
                  <a:lnTo>
                    <a:pt x="535" y="191"/>
                  </a:lnTo>
                  <a:lnTo>
                    <a:pt x="523" y="170"/>
                  </a:lnTo>
                  <a:lnTo>
                    <a:pt x="508" y="151"/>
                  </a:lnTo>
                  <a:lnTo>
                    <a:pt x="491" y="133"/>
                  </a:lnTo>
                  <a:lnTo>
                    <a:pt x="473" y="115"/>
                  </a:lnTo>
                  <a:lnTo>
                    <a:pt x="453" y="101"/>
                  </a:lnTo>
                  <a:lnTo>
                    <a:pt x="433" y="88"/>
                  </a:lnTo>
                  <a:lnTo>
                    <a:pt x="411" y="77"/>
                  </a:lnTo>
                  <a:lnTo>
                    <a:pt x="399" y="73"/>
                  </a:lnTo>
                  <a:lnTo>
                    <a:pt x="386" y="69"/>
                  </a:lnTo>
                  <a:lnTo>
                    <a:pt x="374" y="65"/>
                  </a:lnTo>
                  <a:lnTo>
                    <a:pt x="362" y="63"/>
                  </a:lnTo>
                  <a:lnTo>
                    <a:pt x="350" y="60"/>
                  </a:lnTo>
                  <a:lnTo>
                    <a:pt x="337" y="59"/>
                  </a:lnTo>
                  <a:lnTo>
                    <a:pt x="324" y="58"/>
                  </a:lnTo>
                  <a:lnTo>
                    <a:pt x="311" y="58"/>
                  </a:lnTo>
                  <a:lnTo>
                    <a:pt x="311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77">
              <a:extLst>
                <a:ext uri="{FF2B5EF4-FFF2-40B4-BE49-F238E27FC236}">
                  <a16:creationId xmlns:a16="http://schemas.microsoft.com/office/drawing/2014/main" id="{181C8B1B-87D9-1A56-7F5C-5336B17E6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770" y="5129146"/>
              <a:ext cx="154349" cy="217701"/>
            </a:xfrm>
            <a:custGeom>
              <a:avLst/>
              <a:gdLst>
                <a:gd name="T0" fmla="*/ 8 w 799"/>
                <a:gd name="T1" fmla="*/ 1125 h 1133"/>
                <a:gd name="T2" fmla="*/ 1 w 799"/>
                <a:gd name="T3" fmla="*/ 1077 h 1133"/>
                <a:gd name="T4" fmla="*/ 26 w 799"/>
                <a:gd name="T5" fmla="*/ 882 h 1133"/>
                <a:gd name="T6" fmla="*/ 73 w 799"/>
                <a:gd name="T7" fmla="*/ 812 h 1133"/>
                <a:gd name="T8" fmla="*/ 242 w 799"/>
                <a:gd name="T9" fmla="*/ 737 h 1133"/>
                <a:gd name="T10" fmla="*/ 386 w 799"/>
                <a:gd name="T11" fmla="*/ 571 h 1133"/>
                <a:gd name="T12" fmla="*/ 330 w 799"/>
                <a:gd name="T13" fmla="*/ 492 h 1133"/>
                <a:gd name="T14" fmla="*/ 305 w 799"/>
                <a:gd name="T15" fmla="*/ 407 h 1133"/>
                <a:gd name="T16" fmla="*/ 279 w 799"/>
                <a:gd name="T17" fmla="*/ 336 h 1133"/>
                <a:gd name="T18" fmla="*/ 294 w 799"/>
                <a:gd name="T19" fmla="*/ 278 h 1133"/>
                <a:gd name="T20" fmla="*/ 293 w 799"/>
                <a:gd name="T21" fmla="*/ 204 h 1133"/>
                <a:gd name="T22" fmla="*/ 300 w 799"/>
                <a:gd name="T23" fmla="*/ 119 h 1133"/>
                <a:gd name="T24" fmla="*/ 341 w 799"/>
                <a:gd name="T25" fmla="*/ 83 h 1133"/>
                <a:gd name="T26" fmla="*/ 394 w 799"/>
                <a:gd name="T27" fmla="*/ 58 h 1133"/>
                <a:gd name="T28" fmla="*/ 478 w 799"/>
                <a:gd name="T29" fmla="*/ 13 h 1133"/>
                <a:gd name="T30" fmla="*/ 581 w 799"/>
                <a:gd name="T31" fmla="*/ 0 h 1133"/>
                <a:gd name="T32" fmla="*/ 681 w 799"/>
                <a:gd name="T33" fmla="*/ 12 h 1133"/>
                <a:gd name="T34" fmla="*/ 774 w 799"/>
                <a:gd name="T35" fmla="*/ 64 h 1133"/>
                <a:gd name="T36" fmla="*/ 798 w 799"/>
                <a:gd name="T37" fmla="*/ 137 h 1133"/>
                <a:gd name="T38" fmla="*/ 772 w 799"/>
                <a:gd name="T39" fmla="*/ 260 h 1133"/>
                <a:gd name="T40" fmla="*/ 797 w 799"/>
                <a:gd name="T41" fmla="*/ 311 h 1133"/>
                <a:gd name="T42" fmla="*/ 790 w 799"/>
                <a:gd name="T43" fmla="*/ 382 h 1133"/>
                <a:gd name="T44" fmla="*/ 761 w 799"/>
                <a:gd name="T45" fmla="*/ 448 h 1133"/>
                <a:gd name="T46" fmla="*/ 724 w 799"/>
                <a:gd name="T47" fmla="*/ 536 h 1133"/>
                <a:gd name="T48" fmla="*/ 742 w 799"/>
                <a:gd name="T49" fmla="*/ 706 h 1133"/>
                <a:gd name="T50" fmla="*/ 678 w 799"/>
                <a:gd name="T51" fmla="*/ 744 h 1133"/>
                <a:gd name="T52" fmla="*/ 626 w 799"/>
                <a:gd name="T53" fmla="*/ 717 h 1133"/>
                <a:gd name="T54" fmla="*/ 625 w 799"/>
                <a:gd name="T55" fmla="*/ 554 h 1133"/>
                <a:gd name="T56" fmla="*/ 653 w 799"/>
                <a:gd name="T57" fmla="*/ 529 h 1133"/>
                <a:gd name="T58" fmla="*/ 698 w 799"/>
                <a:gd name="T59" fmla="*/ 462 h 1133"/>
                <a:gd name="T60" fmla="*/ 711 w 799"/>
                <a:gd name="T61" fmla="*/ 382 h 1133"/>
                <a:gd name="T62" fmla="*/ 738 w 799"/>
                <a:gd name="T63" fmla="*/ 364 h 1133"/>
                <a:gd name="T64" fmla="*/ 739 w 799"/>
                <a:gd name="T65" fmla="*/ 312 h 1133"/>
                <a:gd name="T66" fmla="*/ 715 w 799"/>
                <a:gd name="T67" fmla="*/ 295 h 1133"/>
                <a:gd name="T68" fmla="*/ 711 w 799"/>
                <a:gd name="T69" fmla="*/ 261 h 1133"/>
                <a:gd name="T70" fmla="*/ 742 w 799"/>
                <a:gd name="T71" fmla="*/ 152 h 1133"/>
                <a:gd name="T72" fmla="*/ 727 w 799"/>
                <a:gd name="T73" fmla="*/ 98 h 1133"/>
                <a:gd name="T74" fmla="*/ 664 w 799"/>
                <a:gd name="T75" fmla="*/ 66 h 1133"/>
                <a:gd name="T76" fmla="*/ 552 w 799"/>
                <a:gd name="T77" fmla="*/ 57 h 1133"/>
                <a:gd name="T78" fmla="*/ 449 w 799"/>
                <a:gd name="T79" fmla="*/ 87 h 1133"/>
                <a:gd name="T80" fmla="*/ 422 w 799"/>
                <a:gd name="T81" fmla="*/ 121 h 1133"/>
                <a:gd name="T82" fmla="*/ 391 w 799"/>
                <a:gd name="T83" fmla="*/ 137 h 1133"/>
                <a:gd name="T84" fmla="*/ 353 w 799"/>
                <a:gd name="T85" fmla="*/ 140 h 1133"/>
                <a:gd name="T86" fmla="*/ 352 w 799"/>
                <a:gd name="T87" fmla="*/ 210 h 1133"/>
                <a:gd name="T88" fmla="*/ 369 w 799"/>
                <a:gd name="T89" fmla="*/ 279 h 1133"/>
                <a:gd name="T90" fmla="*/ 346 w 799"/>
                <a:gd name="T91" fmla="*/ 307 h 1133"/>
                <a:gd name="T92" fmla="*/ 337 w 799"/>
                <a:gd name="T93" fmla="*/ 347 h 1133"/>
                <a:gd name="T94" fmla="*/ 358 w 799"/>
                <a:gd name="T95" fmla="*/ 369 h 1133"/>
                <a:gd name="T96" fmla="*/ 370 w 799"/>
                <a:gd name="T97" fmla="*/ 413 h 1133"/>
                <a:gd name="T98" fmla="*/ 401 w 799"/>
                <a:gd name="T99" fmla="*/ 506 h 1133"/>
                <a:gd name="T100" fmla="*/ 444 w 799"/>
                <a:gd name="T101" fmla="*/ 541 h 1133"/>
                <a:gd name="T102" fmla="*/ 454 w 799"/>
                <a:gd name="T103" fmla="*/ 709 h 1133"/>
                <a:gd name="T104" fmla="*/ 436 w 799"/>
                <a:gd name="T105" fmla="*/ 731 h 1133"/>
                <a:gd name="T106" fmla="*/ 197 w 799"/>
                <a:gd name="T107" fmla="*/ 813 h 1133"/>
                <a:gd name="T108" fmla="*/ 87 w 799"/>
                <a:gd name="T109" fmla="*/ 876 h 1133"/>
                <a:gd name="T110" fmla="*/ 62 w 799"/>
                <a:gd name="T111" fmla="*/ 1010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99" h="1133">
                  <a:moveTo>
                    <a:pt x="623" y="1133"/>
                  </a:moveTo>
                  <a:lnTo>
                    <a:pt x="29" y="1133"/>
                  </a:lnTo>
                  <a:lnTo>
                    <a:pt x="29" y="1133"/>
                  </a:lnTo>
                  <a:lnTo>
                    <a:pt x="23" y="1133"/>
                  </a:lnTo>
                  <a:lnTo>
                    <a:pt x="17" y="1131"/>
                  </a:lnTo>
                  <a:lnTo>
                    <a:pt x="12" y="1128"/>
                  </a:lnTo>
                  <a:lnTo>
                    <a:pt x="8" y="1125"/>
                  </a:lnTo>
                  <a:lnTo>
                    <a:pt x="8" y="1125"/>
                  </a:lnTo>
                  <a:lnTo>
                    <a:pt x="5" y="1121"/>
                  </a:lnTo>
                  <a:lnTo>
                    <a:pt x="2" y="1116"/>
                  </a:lnTo>
                  <a:lnTo>
                    <a:pt x="1" y="111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1" y="1077"/>
                  </a:lnTo>
                  <a:lnTo>
                    <a:pt x="2" y="1048"/>
                  </a:lnTo>
                  <a:lnTo>
                    <a:pt x="4" y="1014"/>
                  </a:lnTo>
                  <a:lnTo>
                    <a:pt x="8" y="977"/>
                  </a:lnTo>
                  <a:lnTo>
                    <a:pt x="13" y="937"/>
                  </a:lnTo>
                  <a:lnTo>
                    <a:pt x="17" y="918"/>
                  </a:lnTo>
                  <a:lnTo>
                    <a:pt x="20" y="900"/>
                  </a:lnTo>
                  <a:lnTo>
                    <a:pt x="26" y="882"/>
                  </a:lnTo>
                  <a:lnTo>
                    <a:pt x="31" y="865"/>
                  </a:lnTo>
                  <a:lnTo>
                    <a:pt x="31" y="865"/>
                  </a:lnTo>
                  <a:lnTo>
                    <a:pt x="36" y="853"/>
                  </a:lnTo>
                  <a:lnTo>
                    <a:pt x="42" y="842"/>
                  </a:lnTo>
                  <a:lnTo>
                    <a:pt x="51" y="831"/>
                  </a:lnTo>
                  <a:lnTo>
                    <a:pt x="61" y="821"/>
                  </a:lnTo>
                  <a:lnTo>
                    <a:pt x="73" y="812"/>
                  </a:lnTo>
                  <a:lnTo>
                    <a:pt x="87" y="803"/>
                  </a:lnTo>
                  <a:lnTo>
                    <a:pt x="102" y="794"/>
                  </a:lnTo>
                  <a:lnTo>
                    <a:pt x="118" y="785"/>
                  </a:lnTo>
                  <a:lnTo>
                    <a:pt x="137" y="777"/>
                  </a:lnTo>
                  <a:lnTo>
                    <a:pt x="155" y="769"/>
                  </a:lnTo>
                  <a:lnTo>
                    <a:pt x="196" y="753"/>
                  </a:lnTo>
                  <a:lnTo>
                    <a:pt x="242" y="737"/>
                  </a:lnTo>
                  <a:lnTo>
                    <a:pt x="290" y="721"/>
                  </a:lnTo>
                  <a:lnTo>
                    <a:pt x="290" y="721"/>
                  </a:lnTo>
                  <a:lnTo>
                    <a:pt x="344" y="703"/>
                  </a:lnTo>
                  <a:lnTo>
                    <a:pt x="397" y="685"/>
                  </a:lnTo>
                  <a:lnTo>
                    <a:pt x="397" y="579"/>
                  </a:lnTo>
                  <a:lnTo>
                    <a:pt x="397" y="579"/>
                  </a:lnTo>
                  <a:lnTo>
                    <a:pt x="386" y="571"/>
                  </a:lnTo>
                  <a:lnTo>
                    <a:pt x="373" y="559"/>
                  </a:lnTo>
                  <a:lnTo>
                    <a:pt x="360" y="544"/>
                  </a:lnTo>
                  <a:lnTo>
                    <a:pt x="354" y="536"/>
                  </a:lnTo>
                  <a:lnTo>
                    <a:pt x="347" y="527"/>
                  </a:lnTo>
                  <a:lnTo>
                    <a:pt x="341" y="516"/>
                  </a:lnTo>
                  <a:lnTo>
                    <a:pt x="335" y="505"/>
                  </a:lnTo>
                  <a:lnTo>
                    <a:pt x="330" y="492"/>
                  </a:lnTo>
                  <a:lnTo>
                    <a:pt x="324" y="479"/>
                  </a:lnTo>
                  <a:lnTo>
                    <a:pt x="320" y="463"/>
                  </a:lnTo>
                  <a:lnTo>
                    <a:pt x="317" y="448"/>
                  </a:lnTo>
                  <a:lnTo>
                    <a:pt x="314" y="431"/>
                  </a:lnTo>
                  <a:lnTo>
                    <a:pt x="312" y="413"/>
                  </a:lnTo>
                  <a:lnTo>
                    <a:pt x="312" y="413"/>
                  </a:lnTo>
                  <a:lnTo>
                    <a:pt x="305" y="407"/>
                  </a:lnTo>
                  <a:lnTo>
                    <a:pt x="298" y="401"/>
                  </a:lnTo>
                  <a:lnTo>
                    <a:pt x="293" y="393"/>
                  </a:lnTo>
                  <a:lnTo>
                    <a:pt x="288" y="383"/>
                  </a:lnTo>
                  <a:lnTo>
                    <a:pt x="284" y="373"/>
                  </a:lnTo>
                  <a:lnTo>
                    <a:pt x="281" y="361"/>
                  </a:lnTo>
                  <a:lnTo>
                    <a:pt x="279" y="349"/>
                  </a:lnTo>
                  <a:lnTo>
                    <a:pt x="279" y="336"/>
                  </a:lnTo>
                  <a:lnTo>
                    <a:pt x="279" y="336"/>
                  </a:lnTo>
                  <a:lnTo>
                    <a:pt x="280" y="321"/>
                  </a:lnTo>
                  <a:lnTo>
                    <a:pt x="282" y="308"/>
                  </a:lnTo>
                  <a:lnTo>
                    <a:pt x="285" y="295"/>
                  </a:lnTo>
                  <a:lnTo>
                    <a:pt x="290" y="284"/>
                  </a:lnTo>
                  <a:lnTo>
                    <a:pt x="290" y="284"/>
                  </a:lnTo>
                  <a:lnTo>
                    <a:pt x="294" y="278"/>
                  </a:lnTo>
                  <a:lnTo>
                    <a:pt x="298" y="272"/>
                  </a:lnTo>
                  <a:lnTo>
                    <a:pt x="302" y="267"/>
                  </a:lnTo>
                  <a:lnTo>
                    <a:pt x="307" y="262"/>
                  </a:lnTo>
                  <a:lnTo>
                    <a:pt x="307" y="262"/>
                  </a:lnTo>
                  <a:lnTo>
                    <a:pt x="302" y="245"/>
                  </a:lnTo>
                  <a:lnTo>
                    <a:pt x="297" y="225"/>
                  </a:lnTo>
                  <a:lnTo>
                    <a:pt x="293" y="204"/>
                  </a:lnTo>
                  <a:lnTo>
                    <a:pt x="290" y="182"/>
                  </a:lnTo>
                  <a:lnTo>
                    <a:pt x="290" y="170"/>
                  </a:lnTo>
                  <a:lnTo>
                    <a:pt x="290" y="159"/>
                  </a:lnTo>
                  <a:lnTo>
                    <a:pt x="291" y="148"/>
                  </a:lnTo>
                  <a:lnTo>
                    <a:pt x="293" y="138"/>
                  </a:lnTo>
                  <a:lnTo>
                    <a:pt x="296" y="128"/>
                  </a:lnTo>
                  <a:lnTo>
                    <a:pt x="300" y="119"/>
                  </a:lnTo>
                  <a:lnTo>
                    <a:pt x="305" y="110"/>
                  </a:lnTo>
                  <a:lnTo>
                    <a:pt x="311" y="102"/>
                  </a:lnTo>
                  <a:lnTo>
                    <a:pt x="311" y="102"/>
                  </a:lnTo>
                  <a:lnTo>
                    <a:pt x="317" y="96"/>
                  </a:lnTo>
                  <a:lnTo>
                    <a:pt x="324" y="91"/>
                  </a:lnTo>
                  <a:lnTo>
                    <a:pt x="333" y="86"/>
                  </a:lnTo>
                  <a:lnTo>
                    <a:pt x="341" y="83"/>
                  </a:lnTo>
                  <a:lnTo>
                    <a:pt x="350" y="81"/>
                  </a:lnTo>
                  <a:lnTo>
                    <a:pt x="359" y="79"/>
                  </a:lnTo>
                  <a:lnTo>
                    <a:pt x="369" y="78"/>
                  </a:lnTo>
                  <a:lnTo>
                    <a:pt x="379" y="78"/>
                  </a:lnTo>
                  <a:lnTo>
                    <a:pt x="379" y="78"/>
                  </a:lnTo>
                  <a:lnTo>
                    <a:pt x="386" y="67"/>
                  </a:lnTo>
                  <a:lnTo>
                    <a:pt x="394" y="58"/>
                  </a:lnTo>
                  <a:lnTo>
                    <a:pt x="404" y="49"/>
                  </a:lnTo>
                  <a:lnTo>
                    <a:pt x="414" y="41"/>
                  </a:lnTo>
                  <a:lnTo>
                    <a:pt x="425" y="34"/>
                  </a:lnTo>
                  <a:lnTo>
                    <a:pt x="438" y="28"/>
                  </a:lnTo>
                  <a:lnTo>
                    <a:pt x="451" y="22"/>
                  </a:lnTo>
                  <a:lnTo>
                    <a:pt x="464" y="17"/>
                  </a:lnTo>
                  <a:lnTo>
                    <a:pt x="478" y="13"/>
                  </a:lnTo>
                  <a:lnTo>
                    <a:pt x="493" y="9"/>
                  </a:lnTo>
                  <a:lnTo>
                    <a:pt x="507" y="6"/>
                  </a:lnTo>
                  <a:lnTo>
                    <a:pt x="522" y="4"/>
                  </a:lnTo>
                  <a:lnTo>
                    <a:pt x="552" y="1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97" y="0"/>
                  </a:lnTo>
                  <a:lnTo>
                    <a:pt x="614" y="1"/>
                  </a:lnTo>
                  <a:lnTo>
                    <a:pt x="632" y="3"/>
                  </a:lnTo>
                  <a:lnTo>
                    <a:pt x="648" y="5"/>
                  </a:lnTo>
                  <a:lnTo>
                    <a:pt x="665" y="8"/>
                  </a:lnTo>
                  <a:lnTo>
                    <a:pt x="681" y="12"/>
                  </a:lnTo>
                  <a:lnTo>
                    <a:pt x="697" y="17"/>
                  </a:lnTo>
                  <a:lnTo>
                    <a:pt x="712" y="22"/>
                  </a:lnTo>
                  <a:lnTo>
                    <a:pt x="726" y="29"/>
                  </a:lnTo>
                  <a:lnTo>
                    <a:pt x="741" y="36"/>
                  </a:lnTo>
                  <a:lnTo>
                    <a:pt x="753" y="45"/>
                  </a:lnTo>
                  <a:lnTo>
                    <a:pt x="764" y="54"/>
                  </a:lnTo>
                  <a:lnTo>
                    <a:pt x="774" y="64"/>
                  </a:lnTo>
                  <a:lnTo>
                    <a:pt x="782" y="76"/>
                  </a:lnTo>
                  <a:lnTo>
                    <a:pt x="788" y="89"/>
                  </a:lnTo>
                  <a:lnTo>
                    <a:pt x="793" y="102"/>
                  </a:lnTo>
                  <a:lnTo>
                    <a:pt x="793" y="102"/>
                  </a:lnTo>
                  <a:lnTo>
                    <a:pt x="795" y="114"/>
                  </a:lnTo>
                  <a:lnTo>
                    <a:pt x="797" y="125"/>
                  </a:lnTo>
                  <a:lnTo>
                    <a:pt x="798" y="137"/>
                  </a:lnTo>
                  <a:lnTo>
                    <a:pt x="798" y="148"/>
                  </a:lnTo>
                  <a:lnTo>
                    <a:pt x="797" y="170"/>
                  </a:lnTo>
                  <a:lnTo>
                    <a:pt x="794" y="192"/>
                  </a:lnTo>
                  <a:lnTo>
                    <a:pt x="789" y="211"/>
                  </a:lnTo>
                  <a:lnTo>
                    <a:pt x="783" y="230"/>
                  </a:lnTo>
                  <a:lnTo>
                    <a:pt x="778" y="246"/>
                  </a:lnTo>
                  <a:lnTo>
                    <a:pt x="772" y="260"/>
                  </a:lnTo>
                  <a:lnTo>
                    <a:pt x="772" y="260"/>
                  </a:lnTo>
                  <a:lnTo>
                    <a:pt x="778" y="266"/>
                  </a:lnTo>
                  <a:lnTo>
                    <a:pt x="783" y="274"/>
                  </a:lnTo>
                  <a:lnTo>
                    <a:pt x="788" y="282"/>
                  </a:lnTo>
                  <a:lnTo>
                    <a:pt x="792" y="291"/>
                  </a:lnTo>
                  <a:lnTo>
                    <a:pt x="795" y="300"/>
                  </a:lnTo>
                  <a:lnTo>
                    <a:pt x="797" y="311"/>
                  </a:lnTo>
                  <a:lnTo>
                    <a:pt x="798" y="322"/>
                  </a:lnTo>
                  <a:lnTo>
                    <a:pt x="799" y="334"/>
                  </a:lnTo>
                  <a:lnTo>
                    <a:pt x="799" y="334"/>
                  </a:lnTo>
                  <a:lnTo>
                    <a:pt x="798" y="347"/>
                  </a:lnTo>
                  <a:lnTo>
                    <a:pt x="796" y="359"/>
                  </a:lnTo>
                  <a:lnTo>
                    <a:pt x="793" y="372"/>
                  </a:lnTo>
                  <a:lnTo>
                    <a:pt x="790" y="382"/>
                  </a:lnTo>
                  <a:lnTo>
                    <a:pt x="785" y="392"/>
                  </a:lnTo>
                  <a:lnTo>
                    <a:pt x="779" y="400"/>
                  </a:lnTo>
                  <a:lnTo>
                    <a:pt x="772" y="407"/>
                  </a:lnTo>
                  <a:lnTo>
                    <a:pt x="765" y="413"/>
                  </a:lnTo>
                  <a:lnTo>
                    <a:pt x="765" y="413"/>
                  </a:lnTo>
                  <a:lnTo>
                    <a:pt x="763" y="431"/>
                  </a:lnTo>
                  <a:lnTo>
                    <a:pt x="761" y="448"/>
                  </a:lnTo>
                  <a:lnTo>
                    <a:pt x="757" y="463"/>
                  </a:lnTo>
                  <a:lnTo>
                    <a:pt x="753" y="479"/>
                  </a:lnTo>
                  <a:lnTo>
                    <a:pt x="749" y="492"/>
                  </a:lnTo>
                  <a:lnTo>
                    <a:pt x="743" y="505"/>
                  </a:lnTo>
                  <a:lnTo>
                    <a:pt x="737" y="516"/>
                  </a:lnTo>
                  <a:lnTo>
                    <a:pt x="731" y="526"/>
                  </a:lnTo>
                  <a:lnTo>
                    <a:pt x="724" y="536"/>
                  </a:lnTo>
                  <a:lnTo>
                    <a:pt x="717" y="544"/>
                  </a:lnTo>
                  <a:lnTo>
                    <a:pt x="704" y="559"/>
                  </a:lnTo>
                  <a:lnTo>
                    <a:pt x="692" y="571"/>
                  </a:lnTo>
                  <a:lnTo>
                    <a:pt x="681" y="579"/>
                  </a:lnTo>
                  <a:lnTo>
                    <a:pt x="681" y="685"/>
                  </a:lnTo>
                  <a:lnTo>
                    <a:pt x="681" y="685"/>
                  </a:lnTo>
                  <a:lnTo>
                    <a:pt x="742" y="706"/>
                  </a:lnTo>
                  <a:lnTo>
                    <a:pt x="799" y="725"/>
                  </a:lnTo>
                  <a:lnTo>
                    <a:pt x="783" y="780"/>
                  </a:lnTo>
                  <a:lnTo>
                    <a:pt x="792" y="752"/>
                  </a:lnTo>
                  <a:lnTo>
                    <a:pt x="782" y="779"/>
                  </a:lnTo>
                  <a:lnTo>
                    <a:pt x="782" y="779"/>
                  </a:lnTo>
                  <a:lnTo>
                    <a:pt x="713" y="756"/>
                  </a:lnTo>
                  <a:lnTo>
                    <a:pt x="678" y="744"/>
                  </a:lnTo>
                  <a:lnTo>
                    <a:pt x="643" y="731"/>
                  </a:lnTo>
                  <a:lnTo>
                    <a:pt x="643" y="731"/>
                  </a:lnTo>
                  <a:lnTo>
                    <a:pt x="639" y="729"/>
                  </a:lnTo>
                  <a:lnTo>
                    <a:pt x="635" y="726"/>
                  </a:lnTo>
                  <a:lnTo>
                    <a:pt x="632" y="724"/>
                  </a:lnTo>
                  <a:lnTo>
                    <a:pt x="629" y="720"/>
                  </a:lnTo>
                  <a:lnTo>
                    <a:pt x="626" y="717"/>
                  </a:lnTo>
                  <a:lnTo>
                    <a:pt x="625" y="713"/>
                  </a:lnTo>
                  <a:lnTo>
                    <a:pt x="624" y="709"/>
                  </a:lnTo>
                  <a:lnTo>
                    <a:pt x="623" y="704"/>
                  </a:lnTo>
                  <a:lnTo>
                    <a:pt x="623" y="562"/>
                  </a:lnTo>
                  <a:lnTo>
                    <a:pt x="623" y="562"/>
                  </a:lnTo>
                  <a:lnTo>
                    <a:pt x="624" y="558"/>
                  </a:lnTo>
                  <a:lnTo>
                    <a:pt x="625" y="554"/>
                  </a:lnTo>
                  <a:lnTo>
                    <a:pt x="629" y="546"/>
                  </a:lnTo>
                  <a:lnTo>
                    <a:pt x="635" y="540"/>
                  </a:lnTo>
                  <a:lnTo>
                    <a:pt x="638" y="538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45" y="534"/>
                  </a:lnTo>
                  <a:lnTo>
                    <a:pt x="653" y="529"/>
                  </a:lnTo>
                  <a:lnTo>
                    <a:pt x="664" y="520"/>
                  </a:lnTo>
                  <a:lnTo>
                    <a:pt x="670" y="514"/>
                  </a:lnTo>
                  <a:lnTo>
                    <a:pt x="676" y="506"/>
                  </a:lnTo>
                  <a:lnTo>
                    <a:pt x="682" y="498"/>
                  </a:lnTo>
                  <a:lnTo>
                    <a:pt x="688" y="487"/>
                  </a:lnTo>
                  <a:lnTo>
                    <a:pt x="694" y="476"/>
                  </a:lnTo>
                  <a:lnTo>
                    <a:pt x="698" y="462"/>
                  </a:lnTo>
                  <a:lnTo>
                    <a:pt x="703" y="447"/>
                  </a:lnTo>
                  <a:lnTo>
                    <a:pt x="706" y="431"/>
                  </a:lnTo>
                  <a:lnTo>
                    <a:pt x="708" y="413"/>
                  </a:lnTo>
                  <a:lnTo>
                    <a:pt x="709" y="393"/>
                  </a:lnTo>
                  <a:lnTo>
                    <a:pt x="709" y="393"/>
                  </a:lnTo>
                  <a:lnTo>
                    <a:pt x="709" y="387"/>
                  </a:lnTo>
                  <a:lnTo>
                    <a:pt x="711" y="382"/>
                  </a:lnTo>
                  <a:lnTo>
                    <a:pt x="713" y="377"/>
                  </a:lnTo>
                  <a:lnTo>
                    <a:pt x="717" y="373"/>
                  </a:lnTo>
                  <a:lnTo>
                    <a:pt x="721" y="368"/>
                  </a:lnTo>
                  <a:lnTo>
                    <a:pt x="726" y="366"/>
                  </a:lnTo>
                  <a:lnTo>
                    <a:pt x="732" y="364"/>
                  </a:lnTo>
                  <a:lnTo>
                    <a:pt x="738" y="364"/>
                  </a:lnTo>
                  <a:lnTo>
                    <a:pt x="738" y="364"/>
                  </a:lnTo>
                  <a:lnTo>
                    <a:pt x="738" y="361"/>
                  </a:lnTo>
                  <a:lnTo>
                    <a:pt x="740" y="355"/>
                  </a:lnTo>
                  <a:lnTo>
                    <a:pt x="742" y="346"/>
                  </a:lnTo>
                  <a:lnTo>
                    <a:pt x="743" y="334"/>
                  </a:lnTo>
                  <a:lnTo>
                    <a:pt x="743" y="334"/>
                  </a:lnTo>
                  <a:lnTo>
                    <a:pt x="742" y="321"/>
                  </a:lnTo>
                  <a:lnTo>
                    <a:pt x="739" y="312"/>
                  </a:lnTo>
                  <a:lnTo>
                    <a:pt x="737" y="306"/>
                  </a:lnTo>
                  <a:lnTo>
                    <a:pt x="735" y="303"/>
                  </a:lnTo>
                  <a:lnTo>
                    <a:pt x="735" y="303"/>
                  </a:lnTo>
                  <a:lnTo>
                    <a:pt x="729" y="302"/>
                  </a:lnTo>
                  <a:lnTo>
                    <a:pt x="723" y="301"/>
                  </a:lnTo>
                  <a:lnTo>
                    <a:pt x="719" y="298"/>
                  </a:lnTo>
                  <a:lnTo>
                    <a:pt x="715" y="295"/>
                  </a:lnTo>
                  <a:lnTo>
                    <a:pt x="713" y="291"/>
                  </a:lnTo>
                  <a:lnTo>
                    <a:pt x="710" y="286"/>
                  </a:lnTo>
                  <a:lnTo>
                    <a:pt x="709" y="281"/>
                  </a:lnTo>
                  <a:lnTo>
                    <a:pt x="709" y="275"/>
                  </a:lnTo>
                  <a:lnTo>
                    <a:pt x="709" y="275"/>
                  </a:lnTo>
                  <a:lnTo>
                    <a:pt x="709" y="268"/>
                  </a:lnTo>
                  <a:lnTo>
                    <a:pt x="711" y="261"/>
                  </a:lnTo>
                  <a:lnTo>
                    <a:pt x="717" y="244"/>
                  </a:lnTo>
                  <a:lnTo>
                    <a:pt x="717" y="244"/>
                  </a:lnTo>
                  <a:lnTo>
                    <a:pt x="727" y="219"/>
                  </a:lnTo>
                  <a:lnTo>
                    <a:pt x="733" y="204"/>
                  </a:lnTo>
                  <a:lnTo>
                    <a:pt x="737" y="187"/>
                  </a:lnTo>
                  <a:lnTo>
                    <a:pt x="740" y="169"/>
                  </a:lnTo>
                  <a:lnTo>
                    <a:pt x="742" y="152"/>
                  </a:lnTo>
                  <a:lnTo>
                    <a:pt x="741" y="134"/>
                  </a:lnTo>
                  <a:lnTo>
                    <a:pt x="740" y="125"/>
                  </a:lnTo>
                  <a:lnTo>
                    <a:pt x="738" y="116"/>
                  </a:lnTo>
                  <a:lnTo>
                    <a:pt x="738" y="116"/>
                  </a:lnTo>
                  <a:lnTo>
                    <a:pt x="736" y="110"/>
                  </a:lnTo>
                  <a:lnTo>
                    <a:pt x="733" y="104"/>
                  </a:lnTo>
                  <a:lnTo>
                    <a:pt x="727" y="98"/>
                  </a:lnTo>
                  <a:lnTo>
                    <a:pt x="721" y="92"/>
                  </a:lnTo>
                  <a:lnTo>
                    <a:pt x="714" y="87"/>
                  </a:lnTo>
                  <a:lnTo>
                    <a:pt x="706" y="82"/>
                  </a:lnTo>
                  <a:lnTo>
                    <a:pt x="697" y="78"/>
                  </a:lnTo>
                  <a:lnTo>
                    <a:pt x="687" y="74"/>
                  </a:lnTo>
                  <a:lnTo>
                    <a:pt x="676" y="69"/>
                  </a:lnTo>
                  <a:lnTo>
                    <a:pt x="664" y="66"/>
                  </a:lnTo>
                  <a:lnTo>
                    <a:pt x="639" y="60"/>
                  </a:lnTo>
                  <a:lnTo>
                    <a:pt x="611" y="57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52" y="57"/>
                  </a:lnTo>
                  <a:lnTo>
                    <a:pt x="523" y="60"/>
                  </a:lnTo>
                  <a:lnTo>
                    <a:pt x="498" y="66"/>
                  </a:lnTo>
                  <a:lnTo>
                    <a:pt x="487" y="69"/>
                  </a:lnTo>
                  <a:lnTo>
                    <a:pt x="476" y="74"/>
                  </a:lnTo>
                  <a:lnTo>
                    <a:pt x="466" y="78"/>
                  </a:lnTo>
                  <a:lnTo>
                    <a:pt x="457" y="82"/>
                  </a:lnTo>
                  <a:lnTo>
                    <a:pt x="449" y="87"/>
                  </a:lnTo>
                  <a:lnTo>
                    <a:pt x="442" y="92"/>
                  </a:lnTo>
                  <a:lnTo>
                    <a:pt x="436" y="98"/>
                  </a:lnTo>
                  <a:lnTo>
                    <a:pt x="431" y="104"/>
                  </a:lnTo>
                  <a:lnTo>
                    <a:pt x="427" y="110"/>
                  </a:lnTo>
                  <a:lnTo>
                    <a:pt x="424" y="116"/>
                  </a:lnTo>
                  <a:lnTo>
                    <a:pt x="424" y="116"/>
                  </a:lnTo>
                  <a:lnTo>
                    <a:pt x="422" y="121"/>
                  </a:lnTo>
                  <a:lnTo>
                    <a:pt x="420" y="126"/>
                  </a:lnTo>
                  <a:lnTo>
                    <a:pt x="416" y="130"/>
                  </a:lnTo>
                  <a:lnTo>
                    <a:pt x="412" y="133"/>
                  </a:lnTo>
                  <a:lnTo>
                    <a:pt x="407" y="135"/>
                  </a:lnTo>
                  <a:lnTo>
                    <a:pt x="402" y="137"/>
                  </a:lnTo>
                  <a:lnTo>
                    <a:pt x="397" y="137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78" y="135"/>
                  </a:lnTo>
                  <a:lnTo>
                    <a:pt x="367" y="135"/>
                  </a:lnTo>
                  <a:lnTo>
                    <a:pt x="359" y="136"/>
                  </a:lnTo>
                  <a:lnTo>
                    <a:pt x="356" y="138"/>
                  </a:lnTo>
                  <a:lnTo>
                    <a:pt x="353" y="140"/>
                  </a:lnTo>
                  <a:lnTo>
                    <a:pt x="353" y="140"/>
                  </a:lnTo>
                  <a:lnTo>
                    <a:pt x="351" y="144"/>
                  </a:lnTo>
                  <a:lnTo>
                    <a:pt x="349" y="149"/>
                  </a:lnTo>
                  <a:lnTo>
                    <a:pt x="347" y="155"/>
                  </a:lnTo>
                  <a:lnTo>
                    <a:pt x="347" y="161"/>
                  </a:lnTo>
                  <a:lnTo>
                    <a:pt x="347" y="177"/>
                  </a:lnTo>
                  <a:lnTo>
                    <a:pt x="349" y="194"/>
                  </a:lnTo>
                  <a:lnTo>
                    <a:pt x="352" y="210"/>
                  </a:lnTo>
                  <a:lnTo>
                    <a:pt x="356" y="226"/>
                  </a:lnTo>
                  <a:lnTo>
                    <a:pt x="363" y="250"/>
                  </a:lnTo>
                  <a:lnTo>
                    <a:pt x="363" y="250"/>
                  </a:lnTo>
                  <a:lnTo>
                    <a:pt x="367" y="267"/>
                  </a:lnTo>
                  <a:lnTo>
                    <a:pt x="368" y="274"/>
                  </a:lnTo>
                  <a:lnTo>
                    <a:pt x="369" y="279"/>
                  </a:lnTo>
                  <a:lnTo>
                    <a:pt x="369" y="279"/>
                  </a:lnTo>
                  <a:lnTo>
                    <a:pt x="368" y="285"/>
                  </a:lnTo>
                  <a:lnTo>
                    <a:pt x="367" y="290"/>
                  </a:lnTo>
                  <a:lnTo>
                    <a:pt x="364" y="295"/>
                  </a:lnTo>
                  <a:lnTo>
                    <a:pt x="361" y="299"/>
                  </a:lnTo>
                  <a:lnTo>
                    <a:pt x="356" y="303"/>
                  </a:lnTo>
                  <a:lnTo>
                    <a:pt x="352" y="305"/>
                  </a:lnTo>
                  <a:lnTo>
                    <a:pt x="346" y="307"/>
                  </a:lnTo>
                  <a:lnTo>
                    <a:pt x="341" y="307"/>
                  </a:lnTo>
                  <a:lnTo>
                    <a:pt x="341" y="307"/>
                  </a:lnTo>
                  <a:lnTo>
                    <a:pt x="338" y="315"/>
                  </a:lnTo>
                  <a:lnTo>
                    <a:pt x="337" y="324"/>
                  </a:lnTo>
                  <a:lnTo>
                    <a:pt x="336" y="336"/>
                  </a:lnTo>
                  <a:lnTo>
                    <a:pt x="336" y="336"/>
                  </a:lnTo>
                  <a:lnTo>
                    <a:pt x="337" y="347"/>
                  </a:lnTo>
                  <a:lnTo>
                    <a:pt x="339" y="356"/>
                  </a:lnTo>
                  <a:lnTo>
                    <a:pt x="341" y="362"/>
                  </a:lnTo>
                  <a:lnTo>
                    <a:pt x="343" y="364"/>
                  </a:lnTo>
                  <a:lnTo>
                    <a:pt x="343" y="364"/>
                  </a:lnTo>
                  <a:lnTo>
                    <a:pt x="349" y="365"/>
                  </a:lnTo>
                  <a:lnTo>
                    <a:pt x="354" y="366"/>
                  </a:lnTo>
                  <a:lnTo>
                    <a:pt x="358" y="369"/>
                  </a:lnTo>
                  <a:lnTo>
                    <a:pt x="362" y="373"/>
                  </a:lnTo>
                  <a:lnTo>
                    <a:pt x="365" y="377"/>
                  </a:lnTo>
                  <a:lnTo>
                    <a:pt x="367" y="382"/>
                  </a:lnTo>
                  <a:lnTo>
                    <a:pt x="368" y="387"/>
                  </a:lnTo>
                  <a:lnTo>
                    <a:pt x="369" y="393"/>
                  </a:lnTo>
                  <a:lnTo>
                    <a:pt x="369" y="393"/>
                  </a:lnTo>
                  <a:lnTo>
                    <a:pt x="370" y="413"/>
                  </a:lnTo>
                  <a:lnTo>
                    <a:pt x="372" y="431"/>
                  </a:lnTo>
                  <a:lnTo>
                    <a:pt x="375" y="447"/>
                  </a:lnTo>
                  <a:lnTo>
                    <a:pt x="379" y="462"/>
                  </a:lnTo>
                  <a:lnTo>
                    <a:pt x="384" y="476"/>
                  </a:lnTo>
                  <a:lnTo>
                    <a:pt x="389" y="487"/>
                  </a:lnTo>
                  <a:lnTo>
                    <a:pt x="395" y="498"/>
                  </a:lnTo>
                  <a:lnTo>
                    <a:pt x="401" y="506"/>
                  </a:lnTo>
                  <a:lnTo>
                    <a:pt x="408" y="514"/>
                  </a:lnTo>
                  <a:lnTo>
                    <a:pt x="414" y="520"/>
                  </a:lnTo>
                  <a:lnTo>
                    <a:pt x="424" y="529"/>
                  </a:lnTo>
                  <a:lnTo>
                    <a:pt x="433" y="534"/>
                  </a:lnTo>
                  <a:lnTo>
                    <a:pt x="437" y="536"/>
                  </a:lnTo>
                  <a:lnTo>
                    <a:pt x="437" y="536"/>
                  </a:lnTo>
                  <a:lnTo>
                    <a:pt x="444" y="541"/>
                  </a:lnTo>
                  <a:lnTo>
                    <a:pt x="449" y="547"/>
                  </a:lnTo>
                  <a:lnTo>
                    <a:pt x="453" y="554"/>
                  </a:lnTo>
                  <a:lnTo>
                    <a:pt x="454" y="558"/>
                  </a:lnTo>
                  <a:lnTo>
                    <a:pt x="454" y="562"/>
                  </a:lnTo>
                  <a:lnTo>
                    <a:pt x="454" y="704"/>
                  </a:lnTo>
                  <a:lnTo>
                    <a:pt x="454" y="704"/>
                  </a:lnTo>
                  <a:lnTo>
                    <a:pt x="454" y="709"/>
                  </a:lnTo>
                  <a:lnTo>
                    <a:pt x="453" y="713"/>
                  </a:lnTo>
                  <a:lnTo>
                    <a:pt x="451" y="717"/>
                  </a:lnTo>
                  <a:lnTo>
                    <a:pt x="449" y="720"/>
                  </a:lnTo>
                  <a:lnTo>
                    <a:pt x="446" y="724"/>
                  </a:lnTo>
                  <a:lnTo>
                    <a:pt x="443" y="726"/>
                  </a:lnTo>
                  <a:lnTo>
                    <a:pt x="440" y="729"/>
                  </a:lnTo>
                  <a:lnTo>
                    <a:pt x="436" y="731"/>
                  </a:lnTo>
                  <a:lnTo>
                    <a:pt x="436" y="731"/>
                  </a:lnTo>
                  <a:lnTo>
                    <a:pt x="404" y="742"/>
                  </a:lnTo>
                  <a:lnTo>
                    <a:pt x="372" y="753"/>
                  </a:lnTo>
                  <a:lnTo>
                    <a:pt x="308" y="775"/>
                  </a:lnTo>
                  <a:lnTo>
                    <a:pt x="308" y="775"/>
                  </a:lnTo>
                  <a:lnTo>
                    <a:pt x="233" y="800"/>
                  </a:lnTo>
                  <a:lnTo>
                    <a:pt x="197" y="813"/>
                  </a:lnTo>
                  <a:lnTo>
                    <a:pt x="164" y="827"/>
                  </a:lnTo>
                  <a:lnTo>
                    <a:pt x="135" y="840"/>
                  </a:lnTo>
                  <a:lnTo>
                    <a:pt x="121" y="847"/>
                  </a:lnTo>
                  <a:lnTo>
                    <a:pt x="110" y="854"/>
                  </a:lnTo>
                  <a:lnTo>
                    <a:pt x="101" y="861"/>
                  </a:lnTo>
                  <a:lnTo>
                    <a:pt x="93" y="869"/>
                  </a:lnTo>
                  <a:lnTo>
                    <a:pt x="87" y="876"/>
                  </a:lnTo>
                  <a:lnTo>
                    <a:pt x="84" y="884"/>
                  </a:lnTo>
                  <a:lnTo>
                    <a:pt x="84" y="884"/>
                  </a:lnTo>
                  <a:lnTo>
                    <a:pt x="78" y="906"/>
                  </a:lnTo>
                  <a:lnTo>
                    <a:pt x="72" y="930"/>
                  </a:lnTo>
                  <a:lnTo>
                    <a:pt x="68" y="956"/>
                  </a:lnTo>
                  <a:lnTo>
                    <a:pt x="65" y="984"/>
                  </a:lnTo>
                  <a:lnTo>
                    <a:pt x="62" y="1010"/>
                  </a:lnTo>
                  <a:lnTo>
                    <a:pt x="60" y="1035"/>
                  </a:lnTo>
                  <a:lnTo>
                    <a:pt x="58" y="1077"/>
                  </a:lnTo>
                  <a:lnTo>
                    <a:pt x="623" y="1077"/>
                  </a:lnTo>
                  <a:lnTo>
                    <a:pt x="623" y="1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5D7EA40-6781-5A83-ABC8-01A09CD83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35160" y="4936849"/>
            <a:ext cx="291908" cy="258474"/>
            <a:chOff x="5078287" y="5054153"/>
            <a:chExt cx="360362" cy="319088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27" name="Freeform 80">
              <a:extLst>
                <a:ext uri="{FF2B5EF4-FFF2-40B4-BE49-F238E27FC236}">
                  <a16:creationId xmlns:a16="http://schemas.microsoft.com/office/drawing/2014/main" id="{007E3117-F21B-4324-E4F2-6524D62980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2899" y="5054153"/>
              <a:ext cx="285750" cy="303213"/>
            </a:xfrm>
            <a:custGeom>
              <a:avLst/>
              <a:gdLst>
                <a:gd name="T0" fmla="*/ 274 w 1078"/>
                <a:gd name="T1" fmla="*/ 1141 h 1152"/>
                <a:gd name="T2" fmla="*/ 19 w 1078"/>
                <a:gd name="T3" fmla="*/ 1093 h 1152"/>
                <a:gd name="T4" fmla="*/ 0 w 1078"/>
                <a:gd name="T5" fmla="*/ 585 h 1152"/>
                <a:gd name="T6" fmla="*/ 23 w 1078"/>
                <a:gd name="T7" fmla="*/ 557 h 1152"/>
                <a:gd name="T8" fmla="*/ 104 w 1078"/>
                <a:gd name="T9" fmla="*/ 533 h 1152"/>
                <a:gd name="T10" fmla="*/ 216 w 1078"/>
                <a:gd name="T11" fmla="*/ 441 h 1152"/>
                <a:gd name="T12" fmla="*/ 314 w 1078"/>
                <a:gd name="T13" fmla="*/ 303 h 1152"/>
                <a:gd name="T14" fmla="*/ 367 w 1078"/>
                <a:gd name="T15" fmla="*/ 144 h 1152"/>
                <a:gd name="T16" fmla="*/ 378 w 1078"/>
                <a:gd name="T17" fmla="*/ 58 h 1152"/>
                <a:gd name="T18" fmla="*/ 425 w 1078"/>
                <a:gd name="T19" fmla="*/ 8 h 1152"/>
                <a:gd name="T20" fmla="*/ 490 w 1078"/>
                <a:gd name="T21" fmla="*/ 4 h 1152"/>
                <a:gd name="T22" fmla="*/ 566 w 1078"/>
                <a:gd name="T23" fmla="*/ 68 h 1152"/>
                <a:gd name="T24" fmla="*/ 601 w 1078"/>
                <a:gd name="T25" fmla="*/ 186 h 1152"/>
                <a:gd name="T26" fmla="*/ 562 w 1078"/>
                <a:gd name="T27" fmla="*/ 387 h 1152"/>
                <a:gd name="T28" fmla="*/ 1018 w 1078"/>
                <a:gd name="T29" fmla="*/ 429 h 1152"/>
                <a:gd name="T30" fmla="*/ 1073 w 1078"/>
                <a:gd name="T31" fmla="*/ 494 h 1152"/>
                <a:gd name="T32" fmla="*/ 1066 w 1078"/>
                <a:gd name="T33" fmla="*/ 584 h 1152"/>
                <a:gd name="T34" fmla="*/ 1009 w 1078"/>
                <a:gd name="T35" fmla="*/ 657 h 1152"/>
                <a:gd name="T36" fmla="*/ 1019 w 1078"/>
                <a:gd name="T37" fmla="*/ 709 h 1152"/>
                <a:gd name="T38" fmla="*/ 1012 w 1078"/>
                <a:gd name="T39" fmla="*/ 770 h 1152"/>
                <a:gd name="T40" fmla="*/ 968 w 1078"/>
                <a:gd name="T41" fmla="*/ 823 h 1152"/>
                <a:gd name="T42" fmla="*/ 960 w 1078"/>
                <a:gd name="T43" fmla="*/ 871 h 1152"/>
                <a:gd name="T44" fmla="*/ 958 w 1078"/>
                <a:gd name="T45" fmla="*/ 933 h 1152"/>
                <a:gd name="T46" fmla="*/ 918 w 1078"/>
                <a:gd name="T47" fmla="*/ 987 h 1152"/>
                <a:gd name="T48" fmla="*/ 902 w 1078"/>
                <a:gd name="T49" fmla="*/ 1034 h 1152"/>
                <a:gd name="T50" fmla="*/ 903 w 1078"/>
                <a:gd name="T51" fmla="*/ 1095 h 1152"/>
                <a:gd name="T52" fmla="*/ 853 w 1078"/>
                <a:gd name="T53" fmla="*/ 1144 h 1152"/>
                <a:gd name="T54" fmla="*/ 56 w 1078"/>
                <a:gd name="T55" fmla="*/ 1043 h 1152"/>
                <a:gd name="T56" fmla="*/ 332 w 1078"/>
                <a:gd name="T57" fmla="*/ 1091 h 1152"/>
                <a:gd name="T58" fmla="*/ 836 w 1078"/>
                <a:gd name="T59" fmla="*/ 1090 h 1152"/>
                <a:gd name="T60" fmla="*/ 846 w 1078"/>
                <a:gd name="T61" fmla="*/ 1045 h 1152"/>
                <a:gd name="T62" fmla="*/ 788 w 1078"/>
                <a:gd name="T63" fmla="*/ 1009 h 1152"/>
                <a:gd name="T64" fmla="*/ 766 w 1078"/>
                <a:gd name="T65" fmla="*/ 982 h 1152"/>
                <a:gd name="T66" fmla="*/ 794 w 1078"/>
                <a:gd name="T67" fmla="*/ 954 h 1152"/>
                <a:gd name="T68" fmla="*/ 903 w 1078"/>
                <a:gd name="T69" fmla="*/ 918 h 1152"/>
                <a:gd name="T70" fmla="*/ 882 w 1078"/>
                <a:gd name="T71" fmla="*/ 850 h 1152"/>
                <a:gd name="T72" fmla="*/ 830 w 1078"/>
                <a:gd name="T73" fmla="*/ 832 h 1152"/>
                <a:gd name="T74" fmla="*/ 827 w 1078"/>
                <a:gd name="T75" fmla="*/ 796 h 1152"/>
                <a:gd name="T76" fmla="*/ 919 w 1078"/>
                <a:gd name="T77" fmla="*/ 782 h 1152"/>
                <a:gd name="T78" fmla="*/ 964 w 1078"/>
                <a:gd name="T79" fmla="*/ 727 h 1152"/>
                <a:gd name="T80" fmla="*/ 907 w 1078"/>
                <a:gd name="T81" fmla="*/ 670 h 1152"/>
                <a:gd name="T82" fmla="*/ 880 w 1078"/>
                <a:gd name="T83" fmla="*/ 648 h 1152"/>
                <a:gd name="T84" fmla="*/ 896 w 1078"/>
                <a:gd name="T85" fmla="*/ 615 h 1152"/>
                <a:gd name="T86" fmla="*/ 985 w 1078"/>
                <a:gd name="T87" fmla="*/ 605 h 1152"/>
                <a:gd name="T88" fmla="*/ 1020 w 1078"/>
                <a:gd name="T89" fmla="*/ 529 h 1152"/>
                <a:gd name="T90" fmla="*/ 976 w 1078"/>
                <a:gd name="T91" fmla="*/ 473 h 1152"/>
                <a:gd name="T92" fmla="*/ 487 w 1078"/>
                <a:gd name="T93" fmla="*/ 459 h 1152"/>
                <a:gd name="T94" fmla="*/ 517 w 1078"/>
                <a:gd name="T95" fmla="*/ 340 h 1152"/>
                <a:gd name="T96" fmla="*/ 543 w 1078"/>
                <a:gd name="T97" fmla="*/ 167 h 1152"/>
                <a:gd name="T98" fmla="*/ 512 w 1078"/>
                <a:gd name="T99" fmla="*/ 90 h 1152"/>
                <a:gd name="T100" fmla="*/ 469 w 1078"/>
                <a:gd name="T101" fmla="*/ 57 h 1152"/>
                <a:gd name="T102" fmla="*/ 430 w 1078"/>
                <a:gd name="T103" fmla="*/ 79 h 1152"/>
                <a:gd name="T104" fmla="*/ 416 w 1078"/>
                <a:gd name="T105" fmla="*/ 188 h 1152"/>
                <a:gd name="T106" fmla="*/ 349 w 1078"/>
                <a:gd name="T107" fmla="*/ 354 h 1152"/>
                <a:gd name="T108" fmla="*/ 242 w 1078"/>
                <a:gd name="T109" fmla="*/ 496 h 1152"/>
                <a:gd name="T110" fmla="*/ 117 w 1078"/>
                <a:gd name="T111" fmla="*/ 589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8" h="1152">
                  <a:moveTo>
                    <a:pt x="794" y="1152"/>
                  </a:moveTo>
                  <a:lnTo>
                    <a:pt x="425" y="1152"/>
                  </a:lnTo>
                  <a:lnTo>
                    <a:pt x="425" y="1152"/>
                  </a:lnTo>
                  <a:lnTo>
                    <a:pt x="389" y="1152"/>
                  </a:lnTo>
                  <a:lnTo>
                    <a:pt x="356" y="1150"/>
                  </a:lnTo>
                  <a:lnTo>
                    <a:pt x="327" y="1148"/>
                  </a:lnTo>
                  <a:lnTo>
                    <a:pt x="300" y="1145"/>
                  </a:lnTo>
                  <a:lnTo>
                    <a:pt x="274" y="1141"/>
                  </a:lnTo>
                  <a:lnTo>
                    <a:pt x="248" y="1136"/>
                  </a:lnTo>
                  <a:lnTo>
                    <a:pt x="196" y="1126"/>
                  </a:lnTo>
                  <a:lnTo>
                    <a:pt x="196" y="1126"/>
                  </a:lnTo>
                  <a:lnTo>
                    <a:pt x="121" y="1110"/>
                  </a:lnTo>
                  <a:lnTo>
                    <a:pt x="77" y="1103"/>
                  </a:lnTo>
                  <a:lnTo>
                    <a:pt x="24" y="1095"/>
                  </a:lnTo>
                  <a:lnTo>
                    <a:pt x="24" y="1095"/>
                  </a:lnTo>
                  <a:lnTo>
                    <a:pt x="19" y="1093"/>
                  </a:lnTo>
                  <a:lnTo>
                    <a:pt x="15" y="1091"/>
                  </a:lnTo>
                  <a:lnTo>
                    <a:pt x="11" y="1089"/>
                  </a:lnTo>
                  <a:lnTo>
                    <a:pt x="7" y="1085"/>
                  </a:lnTo>
                  <a:lnTo>
                    <a:pt x="4" y="1081"/>
                  </a:lnTo>
                  <a:lnTo>
                    <a:pt x="2" y="1077"/>
                  </a:lnTo>
                  <a:lnTo>
                    <a:pt x="1" y="1072"/>
                  </a:lnTo>
                  <a:lnTo>
                    <a:pt x="0" y="1067"/>
                  </a:lnTo>
                  <a:lnTo>
                    <a:pt x="0" y="585"/>
                  </a:lnTo>
                  <a:lnTo>
                    <a:pt x="0" y="585"/>
                  </a:lnTo>
                  <a:lnTo>
                    <a:pt x="1" y="579"/>
                  </a:lnTo>
                  <a:lnTo>
                    <a:pt x="2" y="574"/>
                  </a:lnTo>
                  <a:lnTo>
                    <a:pt x="5" y="569"/>
                  </a:lnTo>
                  <a:lnTo>
                    <a:pt x="8" y="565"/>
                  </a:lnTo>
                  <a:lnTo>
                    <a:pt x="13" y="562"/>
                  </a:lnTo>
                  <a:lnTo>
                    <a:pt x="17" y="559"/>
                  </a:lnTo>
                  <a:lnTo>
                    <a:pt x="23" y="557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40" y="556"/>
                  </a:lnTo>
                  <a:lnTo>
                    <a:pt x="51" y="554"/>
                  </a:lnTo>
                  <a:lnTo>
                    <a:pt x="65" y="551"/>
                  </a:lnTo>
                  <a:lnTo>
                    <a:pt x="77" y="546"/>
                  </a:lnTo>
                  <a:lnTo>
                    <a:pt x="90" y="540"/>
                  </a:lnTo>
                  <a:lnTo>
                    <a:pt x="104" y="533"/>
                  </a:lnTo>
                  <a:lnTo>
                    <a:pt x="118" y="525"/>
                  </a:lnTo>
                  <a:lnTo>
                    <a:pt x="131" y="515"/>
                  </a:lnTo>
                  <a:lnTo>
                    <a:pt x="145" y="505"/>
                  </a:lnTo>
                  <a:lnTo>
                    <a:pt x="160" y="494"/>
                  </a:lnTo>
                  <a:lnTo>
                    <a:pt x="174" y="482"/>
                  </a:lnTo>
                  <a:lnTo>
                    <a:pt x="188" y="469"/>
                  </a:lnTo>
                  <a:lnTo>
                    <a:pt x="202" y="456"/>
                  </a:lnTo>
                  <a:lnTo>
                    <a:pt x="216" y="441"/>
                  </a:lnTo>
                  <a:lnTo>
                    <a:pt x="229" y="426"/>
                  </a:lnTo>
                  <a:lnTo>
                    <a:pt x="243" y="409"/>
                  </a:lnTo>
                  <a:lnTo>
                    <a:pt x="255" y="393"/>
                  </a:lnTo>
                  <a:lnTo>
                    <a:pt x="269" y="376"/>
                  </a:lnTo>
                  <a:lnTo>
                    <a:pt x="281" y="359"/>
                  </a:lnTo>
                  <a:lnTo>
                    <a:pt x="292" y="341"/>
                  </a:lnTo>
                  <a:lnTo>
                    <a:pt x="303" y="322"/>
                  </a:lnTo>
                  <a:lnTo>
                    <a:pt x="314" y="303"/>
                  </a:lnTo>
                  <a:lnTo>
                    <a:pt x="323" y="283"/>
                  </a:lnTo>
                  <a:lnTo>
                    <a:pt x="332" y="264"/>
                  </a:lnTo>
                  <a:lnTo>
                    <a:pt x="340" y="244"/>
                  </a:lnTo>
                  <a:lnTo>
                    <a:pt x="347" y="225"/>
                  </a:lnTo>
                  <a:lnTo>
                    <a:pt x="353" y="204"/>
                  </a:lnTo>
                  <a:lnTo>
                    <a:pt x="358" y="184"/>
                  </a:lnTo>
                  <a:lnTo>
                    <a:pt x="364" y="164"/>
                  </a:lnTo>
                  <a:lnTo>
                    <a:pt x="367" y="144"/>
                  </a:lnTo>
                  <a:lnTo>
                    <a:pt x="368" y="124"/>
                  </a:lnTo>
                  <a:lnTo>
                    <a:pt x="369" y="103"/>
                  </a:lnTo>
                  <a:lnTo>
                    <a:pt x="369" y="103"/>
                  </a:lnTo>
                  <a:lnTo>
                    <a:pt x="369" y="93"/>
                  </a:lnTo>
                  <a:lnTo>
                    <a:pt x="371" y="84"/>
                  </a:lnTo>
                  <a:lnTo>
                    <a:pt x="373" y="75"/>
                  </a:lnTo>
                  <a:lnTo>
                    <a:pt x="375" y="66"/>
                  </a:lnTo>
                  <a:lnTo>
                    <a:pt x="378" y="58"/>
                  </a:lnTo>
                  <a:lnTo>
                    <a:pt x="382" y="50"/>
                  </a:lnTo>
                  <a:lnTo>
                    <a:pt x="387" y="42"/>
                  </a:lnTo>
                  <a:lnTo>
                    <a:pt x="392" y="35"/>
                  </a:lnTo>
                  <a:lnTo>
                    <a:pt x="398" y="29"/>
                  </a:lnTo>
                  <a:lnTo>
                    <a:pt x="404" y="23"/>
                  </a:lnTo>
                  <a:lnTo>
                    <a:pt x="411" y="18"/>
                  </a:lnTo>
                  <a:lnTo>
                    <a:pt x="418" y="13"/>
                  </a:lnTo>
                  <a:lnTo>
                    <a:pt x="425" y="8"/>
                  </a:lnTo>
                  <a:lnTo>
                    <a:pt x="433" y="5"/>
                  </a:lnTo>
                  <a:lnTo>
                    <a:pt x="442" y="2"/>
                  </a:lnTo>
                  <a:lnTo>
                    <a:pt x="450" y="1"/>
                  </a:lnTo>
                  <a:lnTo>
                    <a:pt x="450" y="1"/>
                  </a:lnTo>
                  <a:lnTo>
                    <a:pt x="461" y="0"/>
                  </a:lnTo>
                  <a:lnTo>
                    <a:pt x="470" y="0"/>
                  </a:lnTo>
                  <a:lnTo>
                    <a:pt x="480" y="1"/>
                  </a:lnTo>
                  <a:lnTo>
                    <a:pt x="490" y="4"/>
                  </a:lnTo>
                  <a:lnTo>
                    <a:pt x="500" y="7"/>
                  </a:lnTo>
                  <a:lnTo>
                    <a:pt x="510" y="12"/>
                  </a:lnTo>
                  <a:lnTo>
                    <a:pt x="520" y="18"/>
                  </a:lnTo>
                  <a:lnTo>
                    <a:pt x="529" y="25"/>
                  </a:lnTo>
                  <a:lnTo>
                    <a:pt x="539" y="34"/>
                  </a:lnTo>
                  <a:lnTo>
                    <a:pt x="548" y="44"/>
                  </a:lnTo>
                  <a:lnTo>
                    <a:pt x="557" y="55"/>
                  </a:lnTo>
                  <a:lnTo>
                    <a:pt x="566" y="68"/>
                  </a:lnTo>
                  <a:lnTo>
                    <a:pt x="574" y="82"/>
                  </a:lnTo>
                  <a:lnTo>
                    <a:pt x="582" y="98"/>
                  </a:lnTo>
                  <a:lnTo>
                    <a:pt x="588" y="117"/>
                  </a:lnTo>
                  <a:lnTo>
                    <a:pt x="594" y="137"/>
                  </a:lnTo>
                  <a:lnTo>
                    <a:pt x="594" y="137"/>
                  </a:lnTo>
                  <a:lnTo>
                    <a:pt x="598" y="152"/>
                  </a:lnTo>
                  <a:lnTo>
                    <a:pt x="600" y="169"/>
                  </a:lnTo>
                  <a:lnTo>
                    <a:pt x="601" y="186"/>
                  </a:lnTo>
                  <a:lnTo>
                    <a:pt x="601" y="205"/>
                  </a:lnTo>
                  <a:lnTo>
                    <a:pt x="600" y="224"/>
                  </a:lnTo>
                  <a:lnTo>
                    <a:pt x="597" y="243"/>
                  </a:lnTo>
                  <a:lnTo>
                    <a:pt x="594" y="262"/>
                  </a:lnTo>
                  <a:lnTo>
                    <a:pt x="591" y="281"/>
                  </a:lnTo>
                  <a:lnTo>
                    <a:pt x="582" y="320"/>
                  </a:lnTo>
                  <a:lnTo>
                    <a:pt x="572" y="355"/>
                  </a:lnTo>
                  <a:lnTo>
                    <a:pt x="562" y="387"/>
                  </a:lnTo>
                  <a:lnTo>
                    <a:pt x="551" y="414"/>
                  </a:lnTo>
                  <a:lnTo>
                    <a:pt x="964" y="414"/>
                  </a:lnTo>
                  <a:lnTo>
                    <a:pt x="964" y="414"/>
                  </a:lnTo>
                  <a:lnTo>
                    <a:pt x="976" y="416"/>
                  </a:lnTo>
                  <a:lnTo>
                    <a:pt x="987" y="418"/>
                  </a:lnTo>
                  <a:lnTo>
                    <a:pt x="998" y="421"/>
                  </a:lnTo>
                  <a:lnTo>
                    <a:pt x="1008" y="424"/>
                  </a:lnTo>
                  <a:lnTo>
                    <a:pt x="1018" y="429"/>
                  </a:lnTo>
                  <a:lnTo>
                    <a:pt x="1027" y="435"/>
                  </a:lnTo>
                  <a:lnTo>
                    <a:pt x="1036" y="441"/>
                  </a:lnTo>
                  <a:lnTo>
                    <a:pt x="1044" y="448"/>
                  </a:lnTo>
                  <a:lnTo>
                    <a:pt x="1051" y="456"/>
                  </a:lnTo>
                  <a:lnTo>
                    <a:pt x="1057" y="465"/>
                  </a:lnTo>
                  <a:lnTo>
                    <a:pt x="1063" y="474"/>
                  </a:lnTo>
                  <a:lnTo>
                    <a:pt x="1069" y="484"/>
                  </a:lnTo>
                  <a:lnTo>
                    <a:pt x="1073" y="494"/>
                  </a:lnTo>
                  <a:lnTo>
                    <a:pt x="1075" y="505"/>
                  </a:lnTo>
                  <a:lnTo>
                    <a:pt x="1077" y="517"/>
                  </a:lnTo>
                  <a:lnTo>
                    <a:pt x="1078" y="529"/>
                  </a:lnTo>
                  <a:lnTo>
                    <a:pt x="1078" y="529"/>
                  </a:lnTo>
                  <a:lnTo>
                    <a:pt x="1077" y="537"/>
                  </a:lnTo>
                  <a:lnTo>
                    <a:pt x="1076" y="546"/>
                  </a:lnTo>
                  <a:lnTo>
                    <a:pt x="1072" y="565"/>
                  </a:lnTo>
                  <a:lnTo>
                    <a:pt x="1066" y="584"/>
                  </a:lnTo>
                  <a:lnTo>
                    <a:pt x="1056" y="603"/>
                  </a:lnTo>
                  <a:lnTo>
                    <a:pt x="1051" y="612"/>
                  </a:lnTo>
                  <a:lnTo>
                    <a:pt x="1045" y="622"/>
                  </a:lnTo>
                  <a:lnTo>
                    <a:pt x="1039" y="630"/>
                  </a:lnTo>
                  <a:lnTo>
                    <a:pt x="1032" y="638"/>
                  </a:lnTo>
                  <a:lnTo>
                    <a:pt x="1025" y="645"/>
                  </a:lnTo>
                  <a:lnTo>
                    <a:pt x="1017" y="651"/>
                  </a:lnTo>
                  <a:lnTo>
                    <a:pt x="1009" y="657"/>
                  </a:lnTo>
                  <a:lnTo>
                    <a:pt x="1000" y="662"/>
                  </a:lnTo>
                  <a:lnTo>
                    <a:pt x="1000" y="662"/>
                  </a:lnTo>
                  <a:lnTo>
                    <a:pt x="1005" y="669"/>
                  </a:lnTo>
                  <a:lnTo>
                    <a:pt x="1009" y="676"/>
                  </a:lnTo>
                  <a:lnTo>
                    <a:pt x="1012" y="684"/>
                  </a:lnTo>
                  <a:lnTo>
                    <a:pt x="1015" y="692"/>
                  </a:lnTo>
                  <a:lnTo>
                    <a:pt x="1017" y="700"/>
                  </a:lnTo>
                  <a:lnTo>
                    <a:pt x="1019" y="709"/>
                  </a:lnTo>
                  <a:lnTo>
                    <a:pt x="1020" y="71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0" y="736"/>
                  </a:lnTo>
                  <a:lnTo>
                    <a:pt x="1019" y="745"/>
                  </a:lnTo>
                  <a:lnTo>
                    <a:pt x="1017" y="754"/>
                  </a:lnTo>
                  <a:lnTo>
                    <a:pt x="1015" y="762"/>
                  </a:lnTo>
                  <a:lnTo>
                    <a:pt x="1012" y="770"/>
                  </a:lnTo>
                  <a:lnTo>
                    <a:pt x="1008" y="778"/>
                  </a:lnTo>
                  <a:lnTo>
                    <a:pt x="1004" y="786"/>
                  </a:lnTo>
                  <a:lnTo>
                    <a:pt x="999" y="793"/>
                  </a:lnTo>
                  <a:lnTo>
                    <a:pt x="994" y="799"/>
                  </a:lnTo>
                  <a:lnTo>
                    <a:pt x="988" y="806"/>
                  </a:lnTo>
                  <a:lnTo>
                    <a:pt x="982" y="812"/>
                  </a:lnTo>
                  <a:lnTo>
                    <a:pt x="975" y="817"/>
                  </a:lnTo>
                  <a:lnTo>
                    <a:pt x="968" y="823"/>
                  </a:lnTo>
                  <a:lnTo>
                    <a:pt x="960" y="827"/>
                  </a:lnTo>
                  <a:lnTo>
                    <a:pt x="952" y="831"/>
                  </a:lnTo>
                  <a:lnTo>
                    <a:pt x="944" y="834"/>
                  </a:lnTo>
                  <a:lnTo>
                    <a:pt x="944" y="834"/>
                  </a:lnTo>
                  <a:lnTo>
                    <a:pt x="952" y="848"/>
                  </a:lnTo>
                  <a:lnTo>
                    <a:pt x="956" y="856"/>
                  </a:lnTo>
                  <a:lnTo>
                    <a:pt x="958" y="863"/>
                  </a:lnTo>
                  <a:lnTo>
                    <a:pt x="960" y="871"/>
                  </a:lnTo>
                  <a:lnTo>
                    <a:pt x="962" y="880"/>
                  </a:lnTo>
                  <a:lnTo>
                    <a:pt x="964" y="888"/>
                  </a:lnTo>
                  <a:lnTo>
                    <a:pt x="964" y="897"/>
                  </a:lnTo>
                  <a:lnTo>
                    <a:pt x="964" y="897"/>
                  </a:lnTo>
                  <a:lnTo>
                    <a:pt x="964" y="906"/>
                  </a:lnTo>
                  <a:lnTo>
                    <a:pt x="962" y="914"/>
                  </a:lnTo>
                  <a:lnTo>
                    <a:pt x="960" y="924"/>
                  </a:lnTo>
                  <a:lnTo>
                    <a:pt x="958" y="933"/>
                  </a:lnTo>
                  <a:lnTo>
                    <a:pt x="955" y="941"/>
                  </a:lnTo>
                  <a:lnTo>
                    <a:pt x="951" y="948"/>
                  </a:lnTo>
                  <a:lnTo>
                    <a:pt x="947" y="956"/>
                  </a:lnTo>
                  <a:lnTo>
                    <a:pt x="942" y="963"/>
                  </a:lnTo>
                  <a:lnTo>
                    <a:pt x="937" y="970"/>
                  </a:lnTo>
                  <a:lnTo>
                    <a:pt x="931" y="976"/>
                  </a:lnTo>
                  <a:lnTo>
                    <a:pt x="925" y="982"/>
                  </a:lnTo>
                  <a:lnTo>
                    <a:pt x="918" y="987"/>
                  </a:lnTo>
                  <a:lnTo>
                    <a:pt x="911" y="992"/>
                  </a:lnTo>
                  <a:lnTo>
                    <a:pt x="904" y="996"/>
                  </a:lnTo>
                  <a:lnTo>
                    <a:pt x="896" y="1000"/>
                  </a:lnTo>
                  <a:lnTo>
                    <a:pt x="888" y="1003"/>
                  </a:lnTo>
                  <a:lnTo>
                    <a:pt x="888" y="1003"/>
                  </a:lnTo>
                  <a:lnTo>
                    <a:pt x="896" y="1017"/>
                  </a:lnTo>
                  <a:lnTo>
                    <a:pt x="899" y="1026"/>
                  </a:lnTo>
                  <a:lnTo>
                    <a:pt x="902" y="1034"/>
                  </a:lnTo>
                  <a:lnTo>
                    <a:pt x="904" y="1042"/>
                  </a:lnTo>
                  <a:lnTo>
                    <a:pt x="906" y="1050"/>
                  </a:lnTo>
                  <a:lnTo>
                    <a:pt x="907" y="1058"/>
                  </a:lnTo>
                  <a:lnTo>
                    <a:pt x="907" y="1067"/>
                  </a:lnTo>
                  <a:lnTo>
                    <a:pt x="907" y="1067"/>
                  </a:lnTo>
                  <a:lnTo>
                    <a:pt x="907" y="1077"/>
                  </a:lnTo>
                  <a:lnTo>
                    <a:pt x="905" y="1087"/>
                  </a:lnTo>
                  <a:lnTo>
                    <a:pt x="903" y="1095"/>
                  </a:lnTo>
                  <a:lnTo>
                    <a:pt x="900" y="1104"/>
                  </a:lnTo>
                  <a:lnTo>
                    <a:pt x="896" y="1111"/>
                  </a:lnTo>
                  <a:lnTo>
                    <a:pt x="891" y="1118"/>
                  </a:lnTo>
                  <a:lnTo>
                    <a:pt x="886" y="1125"/>
                  </a:lnTo>
                  <a:lnTo>
                    <a:pt x="879" y="1131"/>
                  </a:lnTo>
                  <a:lnTo>
                    <a:pt x="872" y="1136"/>
                  </a:lnTo>
                  <a:lnTo>
                    <a:pt x="862" y="1140"/>
                  </a:lnTo>
                  <a:lnTo>
                    <a:pt x="853" y="1144"/>
                  </a:lnTo>
                  <a:lnTo>
                    <a:pt x="843" y="1147"/>
                  </a:lnTo>
                  <a:lnTo>
                    <a:pt x="832" y="1149"/>
                  </a:lnTo>
                  <a:lnTo>
                    <a:pt x="820" y="1151"/>
                  </a:lnTo>
                  <a:lnTo>
                    <a:pt x="807" y="1152"/>
                  </a:lnTo>
                  <a:lnTo>
                    <a:pt x="794" y="1152"/>
                  </a:lnTo>
                  <a:lnTo>
                    <a:pt x="794" y="1152"/>
                  </a:lnTo>
                  <a:close/>
                  <a:moveTo>
                    <a:pt x="56" y="1043"/>
                  </a:moveTo>
                  <a:lnTo>
                    <a:pt x="56" y="1043"/>
                  </a:lnTo>
                  <a:lnTo>
                    <a:pt x="101" y="1050"/>
                  </a:lnTo>
                  <a:lnTo>
                    <a:pt x="140" y="1057"/>
                  </a:lnTo>
                  <a:lnTo>
                    <a:pt x="207" y="1070"/>
                  </a:lnTo>
                  <a:lnTo>
                    <a:pt x="207" y="1070"/>
                  </a:lnTo>
                  <a:lnTo>
                    <a:pt x="257" y="1080"/>
                  </a:lnTo>
                  <a:lnTo>
                    <a:pt x="282" y="1084"/>
                  </a:lnTo>
                  <a:lnTo>
                    <a:pt x="306" y="1088"/>
                  </a:lnTo>
                  <a:lnTo>
                    <a:pt x="332" y="1091"/>
                  </a:lnTo>
                  <a:lnTo>
                    <a:pt x="361" y="1093"/>
                  </a:lnTo>
                  <a:lnTo>
                    <a:pt x="391" y="1094"/>
                  </a:lnTo>
                  <a:lnTo>
                    <a:pt x="425" y="1095"/>
                  </a:lnTo>
                  <a:lnTo>
                    <a:pt x="794" y="1095"/>
                  </a:lnTo>
                  <a:lnTo>
                    <a:pt x="794" y="1095"/>
                  </a:lnTo>
                  <a:lnTo>
                    <a:pt x="812" y="1094"/>
                  </a:lnTo>
                  <a:lnTo>
                    <a:pt x="826" y="1092"/>
                  </a:lnTo>
                  <a:lnTo>
                    <a:pt x="836" y="1090"/>
                  </a:lnTo>
                  <a:lnTo>
                    <a:pt x="843" y="1086"/>
                  </a:lnTo>
                  <a:lnTo>
                    <a:pt x="847" y="1082"/>
                  </a:lnTo>
                  <a:lnTo>
                    <a:pt x="849" y="1077"/>
                  </a:lnTo>
                  <a:lnTo>
                    <a:pt x="850" y="1072"/>
                  </a:lnTo>
                  <a:lnTo>
                    <a:pt x="850" y="1067"/>
                  </a:lnTo>
                  <a:lnTo>
                    <a:pt x="850" y="1067"/>
                  </a:lnTo>
                  <a:lnTo>
                    <a:pt x="849" y="1056"/>
                  </a:lnTo>
                  <a:lnTo>
                    <a:pt x="846" y="1045"/>
                  </a:lnTo>
                  <a:lnTo>
                    <a:pt x="840" y="1036"/>
                  </a:lnTo>
                  <a:lnTo>
                    <a:pt x="834" y="1027"/>
                  </a:lnTo>
                  <a:lnTo>
                    <a:pt x="825" y="1019"/>
                  </a:lnTo>
                  <a:lnTo>
                    <a:pt x="816" y="1014"/>
                  </a:lnTo>
                  <a:lnTo>
                    <a:pt x="805" y="1011"/>
                  </a:lnTo>
                  <a:lnTo>
                    <a:pt x="794" y="1010"/>
                  </a:lnTo>
                  <a:lnTo>
                    <a:pt x="794" y="1010"/>
                  </a:lnTo>
                  <a:lnTo>
                    <a:pt x="788" y="1009"/>
                  </a:lnTo>
                  <a:lnTo>
                    <a:pt x="783" y="1008"/>
                  </a:lnTo>
                  <a:lnTo>
                    <a:pt x="778" y="1005"/>
                  </a:lnTo>
                  <a:lnTo>
                    <a:pt x="774" y="1002"/>
                  </a:lnTo>
                  <a:lnTo>
                    <a:pt x="771" y="997"/>
                  </a:lnTo>
                  <a:lnTo>
                    <a:pt x="768" y="993"/>
                  </a:lnTo>
                  <a:lnTo>
                    <a:pt x="766" y="987"/>
                  </a:lnTo>
                  <a:lnTo>
                    <a:pt x="766" y="982"/>
                  </a:lnTo>
                  <a:lnTo>
                    <a:pt x="766" y="982"/>
                  </a:lnTo>
                  <a:lnTo>
                    <a:pt x="766" y="976"/>
                  </a:lnTo>
                  <a:lnTo>
                    <a:pt x="768" y="971"/>
                  </a:lnTo>
                  <a:lnTo>
                    <a:pt x="771" y="966"/>
                  </a:lnTo>
                  <a:lnTo>
                    <a:pt x="774" y="962"/>
                  </a:lnTo>
                  <a:lnTo>
                    <a:pt x="778" y="958"/>
                  </a:lnTo>
                  <a:lnTo>
                    <a:pt x="783" y="956"/>
                  </a:lnTo>
                  <a:lnTo>
                    <a:pt x="788" y="954"/>
                  </a:lnTo>
                  <a:lnTo>
                    <a:pt x="794" y="954"/>
                  </a:lnTo>
                  <a:lnTo>
                    <a:pt x="850" y="954"/>
                  </a:lnTo>
                  <a:lnTo>
                    <a:pt x="850" y="954"/>
                  </a:lnTo>
                  <a:lnTo>
                    <a:pt x="861" y="952"/>
                  </a:lnTo>
                  <a:lnTo>
                    <a:pt x="873" y="949"/>
                  </a:lnTo>
                  <a:lnTo>
                    <a:pt x="882" y="944"/>
                  </a:lnTo>
                  <a:lnTo>
                    <a:pt x="891" y="937"/>
                  </a:lnTo>
                  <a:lnTo>
                    <a:pt x="898" y="929"/>
                  </a:lnTo>
                  <a:lnTo>
                    <a:pt x="903" y="918"/>
                  </a:lnTo>
                  <a:lnTo>
                    <a:pt x="906" y="908"/>
                  </a:lnTo>
                  <a:lnTo>
                    <a:pt x="907" y="897"/>
                  </a:lnTo>
                  <a:lnTo>
                    <a:pt x="907" y="897"/>
                  </a:lnTo>
                  <a:lnTo>
                    <a:pt x="906" y="885"/>
                  </a:lnTo>
                  <a:lnTo>
                    <a:pt x="903" y="875"/>
                  </a:lnTo>
                  <a:lnTo>
                    <a:pt x="898" y="865"/>
                  </a:lnTo>
                  <a:lnTo>
                    <a:pt x="891" y="857"/>
                  </a:lnTo>
                  <a:lnTo>
                    <a:pt x="882" y="850"/>
                  </a:lnTo>
                  <a:lnTo>
                    <a:pt x="873" y="845"/>
                  </a:lnTo>
                  <a:lnTo>
                    <a:pt x="861" y="842"/>
                  </a:lnTo>
                  <a:lnTo>
                    <a:pt x="850" y="840"/>
                  </a:lnTo>
                  <a:lnTo>
                    <a:pt x="850" y="840"/>
                  </a:lnTo>
                  <a:lnTo>
                    <a:pt x="844" y="840"/>
                  </a:lnTo>
                  <a:lnTo>
                    <a:pt x="839" y="838"/>
                  </a:lnTo>
                  <a:lnTo>
                    <a:pt x="834" y="836"/>
                  </a:lnTo>
                  <a:lnTo>
                    <a:pt x="830" y="832"/>
                  </a:lnTo>
                  <a:lnTo>
                    <a:pt x="827" y="828"/>
                  </a:lnTo>
                  <a:lnTo>
                    <a:pt x="824" y="823"/>
                  </a:lnTo>
                  <a:lnTo>
                    <a:pt x="823" y="817"/>
                  </a:lnTo>
                  <a:lnTo>
                    <a:pt x="822" y="811"/>
                  </a:lnTo>
                  <a:lnTo>
                    <a:pt x="822" y="811"/>
                  </a:lnTo>
                  <a:lnTo>
                    <a:pt x="823" y="806"/>
                  </a:lnTo>
                  <a:lnTo>
                    <a:pt x="824" y="800"/>
                  </a:lnTo>
                  <a:lnTo>
                    <a:pt x="827" y="796"/>
                  </a:lnTo>
                  <a:lnTo>
                    <a:pt x="830" y="791"/>
                  </a:lnTo>
                  <a:lnTo>
                    <a:pt x="834" y="788"/>
                  </a:lnTo>
                  <a:lnTo>
                    <a:pt x="839" y="785"/>
                  </a:lnTo>
                  <a:lnTo>
                    <a:pt x="844" y="784"/>
                  </a:lnTo>
                  <a:lnTo>
                    <a:pt x="850" y="783"/>
                  </a:lnTo>
                  <a:lnTo>
                    <a:pt x="907" y="783"/>
                  </a:lnTo>
                  <a:lnTo>
                    <a:pt x="907" y="783"/>
                  </a:lnTo>
                  <a:lnTo>
                    <a:pt x="919" y="782"/>
                  </a:lnTo>
                  <a:lnTo>
                    <a:pt x="929" y="779"/>
                  </a:lnTo>
                  <a:lnTo>
                    <a:pt x="939" y="774"/>
                  </a:lnTo>
                  <a:lnTo>
                    <a:pt x="947" y="767"/>
                  </a:lnTo>
                  <a:lnTo>
                    <a:pt x="954" y="759"/>
                  </a:lnTo>
                  <a:lnTo>
                    <a:pt x="959" y="749"/>
                  </a:lnTo>
                  <a:lnTo>
                    <a:pt x="962" y="738"/>
                  </a:lnTo>
                  <a:lnTo>
                    <a:pt x="964" y="727"/>
                  </a:lnTo>
                  <a:lnTo>
                    <a:pt x="964" y="727"/>
                  </a:lnTo>
                  <a:lnTo>
                    <a:pt x="962" y="715"/>
                  </a:lnTo>
                  <a:lnTo>
                    <a:pt x="959" y="704"/>
                  </a:lnTo>
                  <a:lnTo>
                    <a:pt x="954" y="695"/>
                  </a:lnTo>
                  <a:lnTo>
                    <a:pt x="947" y="686"/>
                  </a:lnTo>
                  <a:lnTo>
                    <a:pt x="939" y="680"/>
                  </a:lnTo>
                  <a:lnTo>
                    <a:pt x="929" y="674"/>
                  </a:lnTo>
                  <a:lnTo>
                    <a:pt x="919" y="671"/>
                  </a:lnTo>
                  <a:lnTo>
                    <a:pt x="907" y="670"/>
                  </a:lnTo>
                  <a:lnTo>
                    <a:pt x="907" y="670"/>
                  </a:lnTo>
                  <a:lnTo>
                    <a:pt x="902" y="669"/>
                  </a:lnTo>
                  <a:lnTo>
                    <a:pt x="896" y="668"/>
                  </a:lnTo>
                  <a:lnTo>
                    <a:pt x="892" y="665"/>
                  </a:lnTo>
                  <a:lnTo>
                    <a:pt x="887" y="662"/>
                  </a:lnTo>
                  <a:lnTo>
                    <a:pt x="884" y="658"/>
                  </a:lnTo>
                  <a:lnTo>
                    <a:pt x="881" y="653"/>
                  </a:lnTo>
                  <a:lnTo>
                    <a:pt x="880" y="648"/>
                  </a:lnTo>
                  <a:lnTo>
                    <a:pt x="879" y="642"/>
                  </a:lnTo>
                  <a:lnTo>
                    <a:pt x="879" y="642"/>
                  </a:lnTo>
                  <a:lnTo>
                    <a:pt x="880" y="636"/>
                  </a:lnTo>
                  <a:lnTo>
                    <a:pt x="881" y="631"/>
                  </a:lnTo>
                  <a:lnTo>
                    <a:pt x="884" y="626"/>
                  </a:lnTo>
                  <a:lnTo>
                    <a:pt x="887" y="622"/>
                  </a:lnTo>
                  <a:lnTo>
                    <a:pt x="892" y="619"/>
                  </a:lnTo>
                  <a:lnTo>
                    <a:pt x="896" y="615"/>
                  </a:lnTo>
                  <a:lnTo>
                    <a:pt x="902" y="613"/>
                  </a:lnTo>
                  <a:lnTo>
                    <a:pt x="907" y="613"/>
                  </a:lnTo>
                  <a:lnTo>
                    <a:pt x="964" y="613"/>
                  </a:lnTo>
                  <a:lnTo>
                    <a:pt x="964" y="613"/>
                  </a:lnTo>
                  <a:lnTo>
                    <a:pt x="969" y="612"/>
                  </a:lnTo>
                  <a:lnTo>
                    <a:pt x="975" y="611"/>
                  </a:lnTo>
                  <a:lnTo>
                    <a:pt x="980" y="608"/>
                  </a:lnTo>
                  <a:lnTo>
                    <a:pt x="985" y="605"/>
                  </a:lnTo>
                  <a:lnTo>
                    <a:pt x="989" y="600"/>
                  </a:lnTo>
                  <a:lnTo>
                    <a:pt x="994" y="595"/>
                  </a:lnTo>
                  <a:lnTo>
                    <a:pt x="1003" y="584"/>
                  </a:lnTo>
                  <a:lnTo>
                    <a:pt x="1010" y="571"/>
                  </a:lnTo>
                  <a:lnTo>
                    <a:pt x="1015" y="557"/>
                  </a:lnTo>
                  <a:lnTo>
                    <a:pt x="1019" y="542"/>
                  </a:lnTo>
                  <a:lnTo>
                    <a:pt x="1020" y="535"/>
                  </a:lnTo>
                  <a:lnTo>
                    <a:pt x="1020" y="529"/>
                  </a:lnTo>
                  <a:lnTo>
                    <a:pt x="1020" y="529"/>
                  </a:lnTo>
                  <a:lnTo>
                    <a:pt x="1019" y="517"/>
                  </a:lnTo>
                  <a:lnTo>
                    <a:pt x="1016" y="506"/>
                  </a:lnTo>
                  <a:lnTo>
                    <a:pt x="1011" y="496"/>
                  </a:lnTo>
                  <a:lnTo>
                    <a:pt x="1004" y="488"/>
                  </a:lnTo>
                  <a:lnTo>
                    <a:pt x="996" y="481"/>
                  </a:lnTo>
                  <a:lnTo>
                    <a:pt x="986" y="476"/>
                  </a:lnTo>
                  <a:lnTo>
                    <a:pt x="976" y="473"/>
                  </a:lnTo>
                  <a:lnTo>
                    <a:pt x="964" y="472"/>
                  </a:lnTo>
                  <a:lnTo>
                    <a:pt x="510" y="472"/>
                  </a:lnTo>
                  <a:lnTo>
                    <a:pt x="510" y="472"/>
                  </a:lnTo>
                  <a:lnTo>
                    <a:pt x="503" y="471"/>
                  </a:lnTo>
                  <a:lnTo>
                    <a:pt x="497" y="468"/>
                  </a:lnTo>
                  <a:lnTo>
                    <a:pt x="491" y="464"/>
                  </a:lnTo>
                  <a:lnTo>
                    <a:pt x="487" y="459"/>
                  </a:lnTo>
                  <a:lnTo>
                    <a:pt x="487" y="459"/>
                  </a:lnTo>
                  <a:lnTo>
                    <a:pt x="484" y="453"/>
                  </a:lnTo>
                  <a:lnTo>
                    <a:pt x="482" y="446"/>
                  </a:lnTo>
                  <a:lnTo>
                    <a:pt x="483" y="439"/>
                  </a:lnTo>
                  <a:lnTo>
                    <a:pt x="485" y="433"/>
                  </a:lnTo>
                  <a:lnTo>
                    <a:pt x="485" y="433"/>
                  </a:lnTo>
                  <a:lnTo>
                    <a:pt x="494" y="408"/>
                  </a:lnTo>
                  <a:lnTo>
                    <a:pt x="505" y="377"/>
                  </a:lnTo>
                  <a:lnTo>
                    <a:pt x="517" y="340"/>
                  </a:lnTo>
                  <a:lnTo>
                    <a:pt x="528" y="300"/>
                  </a:lnTo>
                  <a:lnTo>
                    <a:pt x="533" y="280"/>
                  </a:lnTo>
                  <a:lnTo>
                    <a:pt x="537" y="259"/>
                  </a:lnTo>
                  <a:lnTo>
                    <a:pt x="540" y="239"/>
                  </a:lnTo>
                  <a:lnTo>
                    <a:pt x="543" y="220"/>
                  </a:lnTo>
                  <a:lnTo>
                    <a:pt x="544" y="200"/>
                  </a:lnTo>
                  <a:lnTo>
                    <a:pt x="544" y="183"/>
                  </a:lnTo>
                  <a:lnTo>
                    <a:pt x="543" y="167"/>
                  </a:lnTo>
                  <a:lnTo>
                    <a:pt x="539" y="152"/>
                  </a:lnTo>
                  <a:lnTo>
                    <a:pt x="539" y="152"/>
                  </a:lnTo>
                  <a:lnTo>
                    <a:pt x="536" y="139"/>
                  </a:lnTo>
                  <a:lnTo>
                    <a:pt x="531" y="128"/>
                  </a:lnTo>
                  <a:lnTo>
                    <a:pt x="527" y="117"/>
                  </a:lnTo>
                  <a:lnTo>
                    <a:pt x="522" y="106"/>
                  </a:lnTo>
                  <a:lnTo>
                    <a:pt x="517" y="98"/>
                  </a:lnTo>
                  <a:lnTo>
                    <a:pt x="512" y="90"/>
                  </a:lnTo>
                  <a:lnTo>
                    <a:pt x="507" y="83"/>
                  </a:lnTo>
                  <a:lnTo>
                    <a:pt x="502" y="77"/>
                  </a:lnTo>
                  <a:lnTo>
                    <a:pt x="496" y="71"/>
                  </a:lnTo>
                  <a:lnTo>
                    <a:pt x="491" y="67"/>
                  </a:lnTo>
                  <a:lnTo>
                    <a:pt x="485" y="63"/>
                  </a:lnTo>
                  <a:lnTo>
                    <a:pt x="480" y="61"/>
                  </a:lnTo>
                  <a:lnTo>
                    <a:pt x="474" y="59"/>
                  </a:lnTo>
                  <a:lnTo>
                    <a:pt x="469" y="57"/>
                  </a:lnTo>
                  <a:lnTo>
                    <a:pt x="464" y="57"/>
                  </a:lnTo>
                  <a:lnTo>
                    <a:pt x="458" y="57"/>
                  </a:lnTo>
                  <a:lnTo>
                    <a:pt x="458" y="57"/>
                  </a:lnTo>
                  <a:lnTo>
                    <a:pt x="451" y="59"/>
                  </a:lnTo>
                  <a:lnTo>
                    <a:pt x="445" y="62"/>
                  </a:lnTo>
                  <a:lnTo>
                    <a:pt x="439" y="66"/>
                  </a:lnTo>
                  <a:lnTo>
                    <a:pt x="434" y="72"/>
                  </a:lnTo>
                  <a:lnTo>
                    <a:pt x="430" y="79"/>
                  </a:lnTo>
                  <a:lnTo>
                    <a:pt x="428" y="86"/>
                  </a:lnTo>
                  <a:lnTo>
                    <a:pt x="426" y="94"/>
                  </a:lnTo>
                  <a:lnTo>
                    <a:pt x="425" y="103"/>
                  </a:lnTo>
                  <a:lnTo>
                    <a:pt x="425" y="103"/>
                  </a:lnTo>
                  <a:lnTo>
                    <a:pt x="425" y="125"/>
                  </a:lnTo>
                  <a:lnTo>
                    <a:pt x="423" y="145"/>
                  </a:lnTo>
                  <a:lnTo>
                    <a:pt x="420" y="166"/>
                  </a:lnTo>
                  <a:lnTo>
                    <a:pt x="416" y="188"/>
                  </a:lnTo>
                  <a:lnTo>
                    <a:pt x="411" y="209"/>
                  </a:lnTo>
                  <a:lnTo>
                    <a:pt x="405" y="231"/>
                  </a:lnTo>
                  <a:lnTo>
                    <a:pt x="398" y="251"/>
                  </a:lnTo>
                  <a:lnTo>
                    <a:pt x="390" y="272"/>
                  </a:lnTo>
                  <a:lnTo>
                    <a:pt x="381" y="293"/>
                  </a:lnTo>
                  <a:lnTo>
                    <a:pt x="372" y="313"/>
                  </a:lnTo>
                  <a:lnTo>
                    <a:pt x="361" y="334"/>
                  </a:lnTo>
                  <a:lnTo>
                    <a:pt x="349" y="354"/>
                  </a:lnTo>
                  <a:lnTo>
                    <a:pt x="338" y="373"/>
                  </a:lnTo>
                  <a:lnTo>
                    <a:pt x="326" y="392"/>
                  </a:lnTo>
                  <a:lnTo>
                    <a:pt x="313" y="411"/>
                  </a:lnTo>
                  <a:lnTo>
                    <a:pt x="300" y="430"/>
                  </a:lnTo>
                  <a:lnTo>
                    <a:pt x="286" y="447"/>
                  </a:lnTo>
                  <a:lnTo>
                    <a:pt x="272" y="464"/>
                  </a:lnTo>
                  <a:lnTo>
                    <a:pt x="256" y="480"/>
                  </a:lnTo>
                  <a:lnTo>
                    <a:pt x="242" y="496"/>
                  </a:lnTo>
                  <a:lnTo>
                    <a:pt x="227" y="510"/>
                  </a:lnTo>
                  <a:lnTo>
                    <a:pt x="211" y="525"/>
                  </a:lnTo>
                  <a:lnTo>
                    <a:pt x="196" y="538"/>
                  </a:lnTo>
                  <a:lnTo>
                    <a:pt x="180" y="550"/>
                  </a:lnTo>
                  <a:lnTo>
                    <a:pt x="165" y="562"/>
                  </a:lnTo>
                  <a:lnTo>
                    <a:pt x="148" y="572"/>
                  </a:lnTo>
                  <a:lnTo>
                    <a:pt x="133" y="581"/>
                  </a:lnTo>
                  <a:lnTo>
                    <a:pt x="117" y="589"/>
                  </a:lnTo>
                  <a:lnTo>
                    <a:pt x="102" y="596"/>
                  </a:lnTo>
                  <a:lnTo>
                    <a:pt x="87" y="602"/>
                  </a:lnTo>
                  <a:lnTo>
                    <a:pt x="72" y="607"/>
                  </a:lnTo>
                  <a:lnTo>
                    <a:pt x="56" y="610"/>
                  </a:lnTo>
                  <a:lnTo>
                    <a:pt x="56" y="10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1">
              <a:extLst>
                <a:ext uri="{FF2B5EF4-FFF2-40B4-BE49-F238E27FC236}">
                  <a16:creationId xmlns:a16="http://schemas.microsoft.com/office/drawing/2014/main" id="{246D7A0E-CB5F-FFDB-A16E-46228F7614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287" y="5177978"/>
              <a:ext cx="90488" cy="195263"/>
            </a:xfrm>
            <a:custGeom>
              <a:avLst/>
              <a:gdLst>
                <a:gd name="T0" fmla="*/ 311 w 339"/>
                <a:gd name="T1" fmla="*/ 736 h 736"/>
                <a:gd name="T2" fmla="*/ 28 w 339"/>
                <a:gd name="T3" fmla="*/ 736 h 736"/>
                <a:gd name="T4" fmla="*/ 28 w 339"/>
                <a:gd name="T5" fmla="*/ 736 h 736"/>
                <a:gd name="T6" fmla="*/ 22 w 339"/>
                <a:gd name="T7" fmla="*/ 736 h 736"/>
                <a:gd name="T8" fmla="*/ 17 w 339"/>
                <a:gd name="T9" fmla="*/ 734 h 736"/>
                <a:gd name="T10" fmla="*/ 12 w 339"/>
                <a:gd name="T11" fmla="*/ 731 h 736"/>
                <a:gd name="T12" fmla="*/ 8 w 339"/>
                <a:gd name="T13" fmla="*/ 728 h 736"/>
                <a:gd name="T14" fmla="*/ 4 w 339"/>
                <a:gd name="T15" fmla="*/ 724 h 736"/>
                <a:gd name="T16" fmla="*/ 2 w 339"/>
                <a:gd name="T17" fmla="*/ 719 h 736"/>
                <a:gd name="T18" fmla="*/ 0 w 339"/>
                <a:gd name="T19" fmla="*/ 714 h 736"/>
                <a:gd name="T20" fmla="*/ 0 w 339"/>
                <a:gd name="T21" fmla="*/ 708 h 736"/>
                <a:gd name="T22" fmla="*/ 0 w 339"/>
                <a:gd name="T23" fmla="*/ 28 h 736"/>
                <a:gd name="T24" fmla="*/ 0 w 339"/>
                <a:gd name="T25" fmla="*/ 28 h 736"/>
                <a:gd name="T26" fmla="*/ 0 w 339"/>
                <a:gd name="T27" fmla="*/ 22 h 736"/>
                <a:gd name="T28" fmla="*/ 2 w 339"/>
                <a:gd name="T29" fmla="*/ 17 h 736"/>
                <a:gd name="T30" fmla="*/ 4 w 339"/>
                <a:gd name="T31" fmla="*/ 12 h 736"/>
                <a:gd name="T32" fmla="*/ 8 w 339"/>
                <a:gd name="T33" fmla="*/ 8 h 736"/>
                <a:gd name="T34" fmla="*/ 12 w 339"/>
                <a:gd name="T35" fmla="*/ 4 h 736"/>
                <a:gd name="T36" fmla="*/ 17 w 339"/>
                <a:gd name="T37" fmla="*/ 2 h 736"/>
                <a:gd name="T38" fmla="*/ 22 w 339"/>
                <a:gd name="T39" fmla="*/ 0 h 736"/>
                <a:gd name="T40" fmla="*/ 28 w 339"/>
                <a:gd name="T41" fmla="*/ 0 h 736"/>
                <a:gd name="T42" fmla="*/ 311 w 339"/>
                <a:gd name="T43" fmla="*/ 0 h 736"/>
                <a:gd name="T44" fmla="*/ 311 w 339"/>
                <a:gd name="T45" fmla="*/ 0 h 736"/>
                <a:gd name="T46" fmla="*/ 317 w 339"/>
                <a:gd name="T47" fmla="*/ 0 h 736"/>
                <a:gd name="T48" fmla="*/ 322 w 339"/>
                <a:gd name="T49" fmla="*/ 2 h 736"/>
                <a:gd name="T50" fmla="*/ 327 w 339"/>
                <a:gd name="T51" fmla="*/ 4 h 736"/>
                <a:gd name="T52" fmla="*/ 331 w 339"/>
                <a:gd name="T53" fmla="*/ 8 h 736"/>
                <a:gd name="T54" fmla="*/ 335 w 339"/>
                <a:gd name="T55" fmla="*/ 12 h 736"/>
                <a:gd name="T56" fmla="*/ 337 w 339"/>
                <a:gd name="T57" fmla="*/ 17 h 736"/>
                <a:gd name="T58" fmla="*/ 339 w 339"/>
                <a:gd name="T59" fmla="*/ 22 h 736"/>
                <a:gd name="T60" fmla="*/ 339 w 339"/>
                <a:gd name="T61" fmla="*/ 28 h 736"/>
                <a:gd name="T62" fmla="*/ 339 w 339"/>
                <a:gd name="T63" fmla="*/ 708 h 736"/>
                <a:gd name="T64" fmla="*/ 339 w 339"/>
                <a:gd name="T65" fmla="*/ 708 h 736"/>
                <a:gd name="T66" fmla="*/ 339 w 339"/>
                <a:gd name="T67" fmla="*/ 714 h 736"/>
                <a:gd name="T68" fmla="*/ 337 w 339"/>
                <a:gd name="T69" fmla="*/ 719 h 736"/>
                <a:gd name="T70" fmla="*/ 335 w 339"/>
                <a:gd name="T71" fmla="*/ 724 h 736"/>
                <a:gd name="T72" fmla="*/ 331 w 339"/>
                <a:gd name="T73" fmla="*/ 728 h 736"/>
                <a:gd name="T74" fmla="*/ 327 w 339"/>
                <a:gd name="T75" fmla="*/ 731 h 736"/>
                <a:gd name="T76" fmla="*/ 322 w 339"/>
                <a:gd name="T77" fmla="*/ 734 h 736"/>
                <a:gd name="T78" fmla="*/ 317 w 339"/>
                <a:gd name="T79" fmla="*/ 736 h 736"/>
                <a:gd name="T80" fmla="*/ 311 w 339"/>
                <a:gd name="T81" fmla="*/ 736 h 736"/>
                <a:gd name="T82" fmla="*/ 311 w 339"/>
                <a:gd name="T83" fmla="*/ 736 h 736"/>
                <a:gd name="T84" fmla="*/ 57 w 339"/>
                <a:gd name="T85" fmla="*/ 680 h 736"/>
                <a:gd name="T86" fmla="*/ 283 w 339"/>
                <a:gd name="T87" fmla="*/ 680 h 736"/>
                <a:gd name="T88" fmla="*/ 283 w 339"/>
                <a:gd name="T89" fmla="*/ 57 h 736"/>
                <a:gd name="T90" fmla="*/ 57 w 339"/>
                <a:gd name="T91" fmla="*/ 57 h 736"/>
                <a:gd name="T92" fmla="*/ 57 w 339"/>
                <a:gd name="T93" fmla="*/ 68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9" h="736">
                  <a:moveTo>
                    <a:pt x="311" y="736"/>
                  </a:moveTo>
                  <a:lnTo>
                    <a:pt x="28" y="736"/>
                  </a:lnTo>
                  <a:lnTo>
                    <a:pt x="28" y="736"/>
                  </a:lnTo>
                  <a:lnTo>
                    <a:pt x="22" y="736"/>
                  </a:lnTo>
                  <a:lnTo>
                    <a:pt x="17" y="734"/>
                  </a:lnTo>
                  <a:lnTo>
                    <a:pt x="12" y="731"/>
                  </a:lnTo>
                  <a:lnTo>
                    <a:pt x="8" y="728"/>
                  </a:lnTo>
                  <a:lnTo>
                    <a:pt x="4" y="724"/>
                  </a:lnTo>
                  <a:lnTo>
                    <a:pt x="2" y="719"/>
                  </a:lnTo>
                  <a:lnTo>
                    <a:pt x="0" y="714"/>
                  </a:lnTo>
                  <a:lnTo>
                    <a:pt x="0" y="70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7"/>
                  </a:lnTo>
                  <a:lnTo>
                    <a:pt x="4" y="12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7" y="2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11" y="0"/>
                  </a:lnTo>
                  <a:lnTo>
                    <a:pt x="311" y="0"/>
                  </a:lnTo>
                  <a:lnTo>
                    <a:pt x="317" y="0"/>
                  </a:lnTo>
                  <a:lnTo>
                    <a:pt x="322" y="2"/>
                  </a:lnTo>
                  <a:lnTo>
                    <a:pt x="327" y="4"/>
                  </a:lnTo>
                  <a:lnTo>
                    <a:pt x="331" y="8"/>
                  </a:lnTo>
                  <a:lnTo>
                    <a:pt x="335" y="12"/>
                  </a:lnTo>
                  <a:lnTo>
                    <a:pt x="337" y="17"/>
                  </a:lnTo>
                  <a:lnTo>
                    <a:pt x="339" y="22"/>
                  </a:lnTo>
                  <a:lnTo>
                    <a:pt x="339" y="28"/>
                  </a:lnTo>
                  <a:lnTo>
                    <a:pt x="339" y="708"/>
                  </a:lnTo>
                  <a:lnTo>
                    <a:pt x="339" y="708"/>
                  </a:lnTo>
                  <a:lnTo>
                    <a:pt x="339" y="714"/>
                  </a:lnTo>
                  <a:lnTo>
                    <a:pt x="337" y="719"/>
                  </a:lnTo>
                  <a:lnTo>
                    <a:pt x="335" y="724"/>
                  </a:lnTo>
                  <a:lnTo>
                    <a:pt x="331" y="728"/>
                  </a:lnTo>
                  <a:lnTo>
                    <a:pt x="327" y="731"/>
                  </a:lnTo>
                  <a:lnTo>
                    <a:pt x="322" y="734"/>
                  </a:lnTo>
                  <a:lnTo>
                    <a:pt x="317" y="736"/>
                  </a:lnTo>
                  <a:lnTo>
                    <a:pt x="311" y="736"/>
                  </a:lnTo>
                  <a:lnTo>
                    <a:pt x="311" y="736"/>
                  </a:lnTo>
                  <a:close/>
                  <a:moveTo>
                    <a:pt x="57" y="680"/>
                  </a:moveTo>
                  <a:lnTo>
                    <a:pt x="283" y="680"/>
                  </a:lnTo>
                  <a:lnTo>
                    <a:pt x="283" y="57"/>
                  </a:lnTo>
                  <a:lnTo>
                    <a:pt x="57" y="57"/>
                  </a:lnTo>
                  <a:lnTo>
                    <a:pt x="57" y="6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2">
              <a:extLst>
                <a:ext uri="{FF2B5EF4-FFF2-40B4-BE49-F238E27FC236}">
                  <a16:creationId xmlns:a16="http://schemas.microsoft.com/office/drawing/2014/main" id="{801060CC-04C0-ABD4-97A1-8F005A326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737" y="5328790"/>
              <a:ext cx="15875" cy="14288"/>
            </a:xfrm>
            <a:custGeom>
              <a:avLst/>
              <a:gdLst>
                <a:gd name="T0" fmla="*/ 28 w 56"/>
                <a:gd name="T1" fmla="*/ 0 h 56"/>
                <a:gd name="T2" fmla="*/ 28 w 56"/>
                <a:gd name="T3" fmla="*/ 0 h 56"/>
                <a:gd name="T4" fmla="*/ 22 w 56"/>
                <a:gd name="T5" fmla="*/ 0 h 56"/>
                <a:gd name="T6" fmla="*/ 17 w 56"/>
                <a:gd name="T7" fmla="*/ 2 h 56"/>
                <a:gd name="T8" fmla="*/ 12 w 56"/>
                <a:gd name="T9" fmla="*/ 5 h 56"/>
                <a:gd name="T10" fmla="*/ 8 w 56"/>
                <a:gd name="T11" fmla="*/ 8 h 56"/>
                <a:gd name="T12" fmla="*/ 5 w 56"/>
                <a:gd name="T13" fmla="*/ 12 h 56"/>
                <a:gd name="T14" fmla="*/ 2 w 56"/>
                <a:gd name="T15" fmla="*/ 17 h 56"/>
                <a:gd name="T16" fmla="*/ 1 w 56"/>
                <a:gd name="T17" fmla="*/ 22 h 56"/>
                <a:gd name="T18" fmla="*/ 0 w 56"/>
                <a:gd name="T19" fmla="*/ 28 h 56"/>
                <a:gd name="T20" fmla="*/ 0 w 56"/>
                <a:gd name="T21" fmla="*/ 28 h 56"/>
                <a:gd name="T22" fmla="*/ 1 w 56"/>
                <a:gd name="T23" fmla="*/ 34 h 56"/>
                <a:gd name="T24" fmla="*/ 2 w 56"/>
                <a:gd name="T25" fmla="*/ 39 h 56"/>
                <a:gd name="T26" fmla="*/ 5 w 56"/>
                <a:gd name="T27" fmla="*/ 44 h 56"/>
                <a:gd name="T28" fmla="*/ 8 w 56"/>
                <a:gd name="T29" fmla="*/ 48 h 56"/>
                <a:gd name="T30" fmla="*/ 12 w 56"/>
                <a:gd name="T31" fmla="*/ 51 h 56"/>
                <a:gd name="T32" fmla="*/ 17 w 56"/>
                <a:gd name="T33" fmla="*/ 54 h 56"/>
                <a:gd name="T34" fmla="*/ 22 w 56"/>
                <a:gd name="T35" fmla="*/ 55 h 56"/>
                <a:gd name="T36" fmla="*/ 28 w 56"/>
                <a:gd name="T37" fmla="*/ 56 h 56"/>
                <a:gd name="T38" fmla="*/ 28 w 56"/>
                <a:gd name="T39" fmla="*/ 56 h 56"/>
                <a:gd name="T40" fmla="*/ 34 w 56"/>
                <a:gd name="T41" fmla="*/ 55 h 56"/>
                <a:gd name="T42" fmla="*/ 39 w 56"/>
                <a:gd name="T43" fmla="*/ 54 h 56"/>
                <a:gd name="T44" fmla="*/ 44 w 56"/>
                <a:gd name="T45" fmla="*/ 51 h 56"/>
                <a:gd name="T46" fmla="*/ 48 w 56"/>
                <a:gd name="T47" fmla="*/ 48 h 56"/>
                <a:gd name="T48" fmla="*/ 51 w 56"/>
                <a:gd name="T49" fmla="*/ 44 h 56"/>
                <a:gd name="T50" fmla="*/ 54 w 56"/>
                <a:gd name="T51" fmla="*/ 39 h 56"/>
                <a:gd name="T52" fmla="*/ 56 w 56"/>
                <a:gd name="T53" fmla="*/ 34 h 56"/>
                <a:gd name="T54" fmla="*/ 56 w 56"/>
                <a:gd name="T55" fmla="*/ 28 h 56"/>
                <a:gd name="T56" fmla="*/ 56 w 56"/>
                <a:gd name="T57" fmla="*/ 28 h 56"/>
                <a:gd name="T58" fmla="*/ 56 w 56"/>
                <a:gd name="T59" fmla="*/ 22 h 56"/>
                <a:gd name="T60" fmla="*/ 54 w 56"/>
                <a:gd name="T61" fmla="*/ 17 h 56"/>
                <a:gd name="T62" fmla="*/ 51 w 56"/>
                <a:gd name="T63" fmla="*/ 12 h 56"/>
                <a:gd name="T64" fmla="*/ 48 w 56"/>
                <a:gd name="T65" fmla="*/ 8 h 56"/>
                <a:gd name="T66" fmla="*/ 44 w 56"/>
                <a:gd name="T67" fmla="*/ 5 h 56"/>
                <a:gd name="T68" fmla="*/ 39 w 56"/>
                <a:gd name="T69" fmla="*/ 2 h 56"/>
                <a:gd name="T70" fmla="*/ 34 w 56"/>
                <a:gd name="T71" fmla="*/ 0 h 56"/>
                <a:gd name="T72" fmla="*/ 28 w 56"/>
                <a:gd name="T73" fmla="*/ 0 h 56"/>
                <a:gd name="T74" fmla="*/ 28 w 56"/>
                <a:gd name="T7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28" y="0"/>
                  </a:lnTo>
                  <a:lnTo>
                    <a:pt x="22" y="0"/>
                  </a:lnTo>
                  <a:lnTo>
                    <a:pt x="17" y="2"/>
                  </a:lnTo>
                  <a:lnTo>
                    <a:pt x="12" y="5"/>
                  </a:lnTo>
                  <a:lnTo>
                    <a:pt x="8" y="8"/>
                  </a:lnTo>
                  <a:lnTo>
                    <a:pt x="5" y="12"/>
                  </a:lnTo>
                  <a:lnTo>
                    <a:pt x="2" y="17"/>
                  </a:lnTo>
                  <a:lnTo>
                    <a:pt x="1" y="22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2" y="39"/>
                  </a:lnTo>
                  <a:lnTo>
                    <a:pt x="5" y="44"/>
                  </a:lnTo>
                  <a:lnTo>
                    <a:pt x="8" y="48"/>
                  </a:lnTo>
                  <a:lnTo>
                    <a:pt x="12" y="51"/>
                  </a:lnTo>
                  <a:lnTo>
                    <a:pt x="17" y="54"/>
                  </a:lnTo>
                  <a:lnTo>
                    <a:pt x="22" y="55"/>
                  </a:lnTo>
                  <a:lnTo>
                    <a:pt x="28" y="56"/>
                  </a:lnTo>
                  <a:lnTo>
                    <a:pt x="28" y="56"/>
                  </a:lnTo>
                  <a:lnTo>
                    <a:pt x="34" y="55"/>
                  </a:lnTo>
                  <a:lnTo>
                    <a:pt x="39" y="54"/>
                  </a:lnTo>
                  <a:lnTo>
                    <a:pt x="44" y="51"/>
                  </a:lnTo>
                  <a:lnTo>
                    <a:pt x="48" y="48"/>
                  </a:lnTo>
                  <a:lnTo>
                    <a:pt x="51" y="44"/>
                  </a:lnTo>
                  <a:lnTo>
                    <a:pt x="54" y="39"/>
                  </a:lnTo>
                  <a:lnTo>
                    <a:pt x="56" y="34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2"/>
                  </a:lnTo>
                  <a:lnTo>
                    <a:pt x="54" y="17"/>
                  </a:lnTo>
                  <a:lnTo>
                    <a:pt x="51" y="12"/>
                  </a:lnTo>
                  <a:lnTo>
                    <a:pt x="48" y="8"/>
                  </a:lnTo>
                  <a:lnTo>
                    <a:pt x="44" y="5"/>
                  </a:lnTo>
                  <a:lnTo>
                    <a:pt x="39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D7CC9655-93C7-CE53-1FFE-AEC951E2A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4922123"/>
            <a:ext cx="287927" cy="287927"/>
            <a:chOff x="9395188" y="5054250"/>
            <a:chExt cx="360363" cy="360363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25" name="Freeform 14">
              <a:extLst>
                <a:ext uri="{FF2B5EF4-FFF2-40B4-BE49-F238E27FC236}">
                  <a16:creationId xmlns:a16="http://schemas.microsoft.com/office/drawing/2014/main" id="{079E57DE-4A69-DC24-E1B3-B531E7F5E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2026" y="5174900"/>
              <a:ext cx="165100" cy="119063"/>
            </a:xfrm>
            <a:custGeom>
              <a:avLst/>
              <a:gdLst>
                <a:gd name="T0" fmla="*/ 170 w 623"/>
                <a:gd name="T1" fmla="*/ 453 h 453"/>
                <a:gd name="T2" fmla="*/ 170 w 623"/>
                <a:gd name="T3" fmla="*/ 453 h 453"/>
                <a:gd name="T4" fmla="*/ 165 w 623"/>
                <a:gd name="T5" fmla="*/ 453 h 453"/>
                <a:gd name="T6" fmla="*/ 160 w 623"/>
                <a:gd name="T7" fmla="*/ 451 h 453"/>
                <a:gd name="T8" fmla="*/ 155 w 623"/>
                <a:gd name="T9" fmla="*/ 449 h 453"/>
                <a:gd name="T10" fmla="*/ 150 w 623"/>
                <a:gd name="T11" fmla="*/ 445 h 453"/>
                <a:gd name="T12" fmla="*/ 8 w 623"/>
                <a:gd name="T13" fmla="*/ 303 h 453"/>
                <a:gd name="T14" fmla="*/ 8 w 623"/>
                <a:gd name="T15" fmla="*/ 303 h 453"/>
                <a:gd name="T16" fmla="*/ 5 w 623"/>
                <a:gd name="T17" fmla="*/ 299 h 453"/>
                <a:gd name="T18" fmla="*/ 2 w 623"/>
                <a:gd name="T19" fmla="*/ 294 h 453"/>
                <a:gd name="T20" fmla="*/ 1 w 623"/>
                <a:gd name="T21" fmla="*/ 289 h 453"/>
                <a:gd name="T22" fmla="*/ 0 w 623"/>
                <a:gd name="T23" fmla="*/ 283 h 453"/>
                <a:gd name="T24" fmla="*/ 1 w 623"/>
                <a:gd name="T25" fmla="*/ 278 h 453"/>
                <a:gd name="T26" fmla="*/ 2 w 623"/>
                <a:gd name="T27" fmla="*/ 273 h 453"/>
                <a:gd name="T28" fmla="*/ 5 w 623"/>
                <a:gd name="T29" fmla="*/ 268 h 453"/>
                <a:gd name="T30" fmla="*/ 8 w 623"/>
                <a:gd name="T31" fmla="*/ 263 h 453"/>
                <a:gd name="T32" fmla="*/ 8 w 623"/>
                <a:gd name="T33" fmla="*/ 263 h 453"/>
                <a:gd name="T34" fmla="*/ 13 w 623"/>
                <a:gd name="T35" fmla="*/ 260 h 453"/>
                <a:gd name="T36" fmla="*/ 18 w 623"/>
                <a:gd name="T37" fmla="*/ 257 h 453"/>
                <a:gd name="T38" fmla="*/ 23 w 623"/>
                <a:gd name="T39" fmla="*/ 256 h 453"/>
                <a:gd name="T40" fmla="*/ 28 w 623"/>
                <a:gd name="T41" fmla="*/ 255 h 453"/>
                <a:gd name="T42" fmla="*/ 34 w 623"/>
                <a:gd name="T43" fmla="*/ 256 h 453"/>
                <a:gd name="T44" fmla="*/ 39 w 623"/>
                <a:gd name="T45" fmla="*/ 257 h 453"/>
                <a:gd name="T46" fmla="*/ 45 w 623"/>
                <a:gd name="T47" fmla="*/ 260 h 453"/>
                <a:gd name="T48" fmla="*/ 49 w 623"/>
                <a:gd name="T49" fmla="*/ 263 h 453"/>
                <a:gd name="T50" fmla="*/ 171 w 623"/>
                <a:gd name="T51" fmla="*/ 386 h 453"/>
                <a:gd name="T52" fmla="*/ 576 w 623"/>
                <a:gd name="T53" fmla="*/ 7 h 453"/>
                <a:gd name="T54" fmla="*/ 576 w 623"/>
                <a:gd name="T55" fmla="*/ 7 h 453"/>
                <a:gd name="T56" fmla="*/ 580 w 623"/>
                <a:gd name="T57" fmla="*/ 4 h 453"/>
                <a:gd name="T58" fmla="*/ 585 w 623"/>
                <a:gd name="T59" fmla="*/ 1 h 453"/>
                <a:gd name="T60" fmla="*/ 591 w 623"/>
                <a:gd name="T61" fmla="*/ 0 h 453"/>
                <a:gd name="T62" fmla="*/ 596 w 623"/>
                <a:gd name="T63" fmla="*/ 0 h 453"/>
                <a:gd name="T64" fmla="*/ 601 w 623"/>
                <a:gd name="T65" fmla="*/ 0 h 453"/>
                <a:gd name="T66" fmla="*/ 606 w 623"/>
                <a:gd name="T67" fmla="*/ 2 h 453"/>
                <a:gd name="T68" fmla="*/ 611 w 623"/>
                <a:gd name="T69" fmla="*/ 5 h 453"/>
                <a:gd name="T70" fmla="*/ 616 w 623"/>
                <a:gd name="T71" fmla="*/ 8 h 453"/>
                <a:gd name="T72" fmla="*/ 616 w 623"/>
                <a:gd name="T73" fmla="*/ 8 h 453"/>
                <a:gd name="T74" fmla="*/ 619 w 623"/>
                <a:gd name="T75" fmla="*/ 14 h 453"/>
                <a:gd name="T76" fmla="*/ 621 w 623"/>
                <a:gd name="T77" fmla="*/ 19 h 453"/>
                <a:gd name="T78" fmla="*/ 623 w 623"/>
                <a:gd name="T79" fmla="*/ 24 h 453"/>
                <a:gd name="T80" fmla="*/ 623 w 623"/>
                <a:gd name="T81" fmla="*/ 30 h 453"/>
                <a:gd name="T82" fmla="*/ 622 w 623"/>
                <a:gd name="T83" fmla="*/ 35 h 453"/>
                <a:gd name="T84" fmla="*/ 621 w 623"/>
                <a:gd name="T85" fmla="*/ 40 h 453"/>
                <a:gd name="T86" fmla="*/ 618 w 623"/>
                <a:gd name="T87" fmla="*/ 45 h 453"/>
                <a:gd name="T88" fmla="*/ 614 w 623"/>
                <a:gd name="T89" fmla="*/ 49 h 453"/>
                <a:gd name="T90" fmla="*/ 189 w 623"/>
                <a:gd name="T91" fmla="*/ 446 h 453"/>
                <a:gd name="T92" fmla="*/ 189 w 623"/>
                <a:gd name="T93" fmla="*/ 446 h 453"/>
                <a:gd name="T94" fmla="*/ 185 w 623"/>
                <a:gd name="T95" fmla="*/ 449 h 453"/>
                <a:gd name="T96" fmla="*/ 180 w 623"/>
                <a:gd name="T97" fmla="*/ 452 h 453"/>
                <a:gd name="T98" fmla="*/ 175 w 623"/>
                <a:gd name="T99" fmla="*/ 453 h 453"/>
                <a:gd name="T100" fmla="*/ 170 w 623"/>
                <a:gd name="T101" fmla="*/ 453 h 453"/>
                <a:gd name="T102" fmla="*/ 170 w 623"/>
                <a:gd name="T103" fmla="*/ 45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3" h="453">
                  <a:moveTo>
                    <a:pt x="170" y="453"/>
                  </a:moveTo>
                  <a:lnTo>
                    <a:pt x="170" y="453"/>
                  </a:lnTo>
                  <a:lnTo>
                    <a:pt x="165" y="453"/>
                  </a:lnTo>
                  <a:lnTo>
                    <a:pt x="160" y="451"/>
                  </a:lnTo>
                  <a:lnTo>
                    <a:pt x="155" y="449"/>
                  </a:lnTo>
                  <a:lnTo>
                    <a:pt x="150" y="445"/>
                  </a:lnTo>
                  <a:lnTo>
                    <a:pt x="8" y="303"/>
                  </a:lnTo>
                  <a:lnTo>
                    <a:pt x="8" y="303"/>
                  </a:lnTo>
                  <a:lnTo>
                    <a:pt x="5" y="299"/>
                  </a:lnTo>
                  <a:lnTo>
                    <a:pt x="2" y="294"/>
                  </a:lnTo>
                  <a:lnTo>
                    <a:pt x="1" y="289"/>
                  </a:lnTo>
                  <a:lnTo>
                    <a:pt x="0" y="283"/>
                  </a:lnTo>
                  <a:lnTo>
                    <a:pt x="1" y="278"/>
                  </a:lnTo>
                  <a:lnTo>
                    <a:pt x="2" y="273"/>
                  </a:lnTo>
                  <a:lnTo>
                    <a:pt x="5" y="268"/>
                  </a:lnTo>
                  <a:lnTo>
                    <a:pt x="8" y="263"/>
                  </a:lnTo>
                  <a:lnTo>
                    <a:pt x="8" y="263"/>
                  </a:lnTo>
                  <a:lnTo>
                    <a:pt x="13" y="260"/>
                  </a:lnTo>
                  <a:lnTo>
                    <a:pt x="18" y="257"/>
                  </a:lnTo>
                  <a:lnTo>
                    <a:pt x="23" y="256"/>
                  </a:lnTo>
                  <a:lnTo>
                    <a:pt x="28" y="255"/>
                  </a:lnTo>
                  <a:lnTo>
                    <a:pt x="34" y="256"/>
                  </a:lnTo>
                  <a:lnTo>
                    <a:pt x="39" y="257"/>
                  </a:lnTo>
                  <a:lnTo>
                    <a:pt x="45" y="260"/>
                  </a:lnTo>
                  <a:lnTo>
                    <a:pt x="49" y="263"/>
                  </a:lnTo>
                  <a:lnTo>
                    <a:pt x="171" y="386"/>
                  </a:lnTo>
                  <a:lnTo>
                    <a:pt x="576" y="7"/>
                  </a:lnTo>
                  <a:lnTo>
                    <a:pt x="576" y="7"/>
                  </a:lnTo>
                  <a:lnTo>
                    <a:pt x="580" y="4"/>
                  </a:lnTo>
                  <a:lnTo>
                    <a:pt x="585" y="1"/>
                  </a:lnTo>
                  <a:lnTo>
                    <a:pt x="591" y="0"/>
                  </a:lnTo>
                  <a:lnTo>
                    <a:pt x="596" y="0"/>
                  </a:lnTo>
                  <a:lnTo>
                    <a:pt x="601" y="0"/>
                  </a:lnTo>
                  <a:lnTo>
                    <a:pt x="606" y="2"/>
                  </a:lnTo>
                  <a:lnTo>
                    <a:pt x="611" y="5"/>
                  </a:lnTo>
                  <a:lnTo>
                    <a:pt x="616" y="8"/>
                  </a:lnTo>
                  <a:lnTo>
                    <a:pt x="616" y="8"/>
                  </a:lnTo>
                  <a:lnTo>
                    <a:pt x="619" y="14"/>
                  </a:lnTo>
                  <a:lnTo>
                    <a:pt x="621" y="19"/>
                  </a:lnTo>
                  <a:lnTo>
                    <a:pt x="623" y="24"/>
                  </a:lnTo>
                  <a:lnTo>
                    <a:pt x="623" y="30"/>
                  </a:lnTo>
                  <a:lnTo>
                    <a:pt x="622" y="35"/>
                  </a:lnTo>
                  <a:lnTo>
                    <a:pt x="621" y="40"/>
                  </a:lnTo>
                  <a:lnTo>
                    <a:pt x="618" y="45"/>
                  </a:lnTo>
                  <a:lnTo>
                    <a:pt x="614" y="49"/>
                  </a:lnTo>
                  <a:lnTo>
                    <a:pt x="189" y="446"/>
                  </a:lnTo>
                  <a:lnTo>
                    <a:pt x="189" y="446"/>
                  </a:lnTo>
                  <a:lnTo>
                    <a:pt x="185" y="449"/>
                  </a:lnTo>
                  <a:lnTo>
                    <a:pt x="180" y="452"/>
                  </a:lnTo>
                  <a:lnTo>
                    <a:pt x="175" y="453"/>
                  </a:lnTo>
                  <a:lnTo>
                    <a:pt x="170" y="453"/>
                  </a:lnTo>
                  <a:lnTo>
                    <a:pt x="170" y="4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5">
              <a:extLst>
                <a:ext uri="{FF2B5EF4-FFF2-40B4-BE49-F238E27FC236}">
                  <a16:creationId xmlns:a16="http://schemas.microsoft.com/office/drawing/2014/main" id="{E472A84F-29DE-4CB3-3F87-9CDB54C352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5188" y="5054250"/>
              <a:ext cx="360363" cy="360363"/>
            </a:xfrm>
            <a:custGeom>
              <a:avLst/>
              <a:gdLst>
                <a:gd name="T0" fmla="*/ 575 w 1359"/>
                <a:gd name="T1" fmla="*/ 1352 h 1359"/>
                <a:gd name="T2" fmla="*/ 415 w 1359"/>
                <a:gd name="T3" fmla="*/ 1306 h 1359"/>
                <a:gd name="T4" fmla="*/ 273 w 1359"/>
                <a:gd name="T5" fmla="*/ 1225 h 1359"/>
                <a:gd name="T6" fmla="*/ 154 w 1359"/>
                <a:gd name="T7" fmla="*/ 1112 h 1359"/>
                <a:gd name="T8" fmla="*/ 66 w 1359"/>
                <a:gd name="T9" fmla="*/ 974 h 1359"/>
                <a:gd name="T10" fmla="*/ 13 w 1359"/>
                <a:gd name="T11" fmla="*/ 816 h 1359"/>
                <a:gd name="T12" fmla="*/ 0 w 1359"/>
                <a:gd name="T13" fmla="*/ 680 h 1359"/>
                <a:gd name="T14" fmla="*/ 21 w 1359"/>
                <a:gd name="T15" fmla="*/ 510 h 1359"/>
                <a:gd name="T16" fmla="*/ 81 w 1359"/>
                <a:gd name="T17" fmla="*/ 356 h 1359"/>
                <a:gd name="T18" fmla="*/ 176 w 1359"/>
                <a:gd name="T19" fmla="*/ 222 h 1359"/>
                <a:gd name="T20" fmla="*/ 299 w 1359"/>
                <a:gd name="T21" fmla="*/ 116 h 1359"/>
                <a:gd name="T22" fmla="*/ 446 w 1359"/>
                <a:gd name="T23" fmla="*/ 41 h 1359"/>
                <a:gd name="T24" fmla="*/ 609 w 1359"/>
                <a:gd name="T25" fmla="*/ 3 h 1359"/>
                <a:gd name="T26" fmla="*/ 748 w 1359"/>
                <a:gd name="T27" fmla="*/ 3 h 1359"/>
                <a:gd name="T28" fmla="*/ 912 w 1359"/>
                <a:gd name="T29" fmla="*/ 41 h 1359"/>
                <a:gd name="T30" fmla="*/ 1059 w 1359"/>
                <a:gd name="T31" fmla="*/ 116 h 1359"/>
                <a:gd name="T32" fmla="*/ 1182 w 1359"/>
                <a:gd name="T33" fmla="*/ 222 h 1359"/>
                <a:gd name="T34" fmla="*/ 1277 w 1359"/>
                <a:gd name="T35" fmla="*/ 356 h 1359"/>
                <a:gd name="T36" fmla="*/ 1337 w 1359"/>
                <a:gd name="T37" fmla="*/ 510 h 1359"/>
                <a:gd name="T38" fmla="*/ 1359 w 1359"/>
                <a:gd name="T39" fmla="*/ 680 h 1359"/>
                <a:gd name="T40" fmla="*/ 1345 w 1359"/>
                <a:gd name="T41" fmla="*/ 816 h 1359"/>
                <a:gd name="T42" fmla="*/ 1292 w 1359"/>
                <a:gd name="T43" fmla="*/ 974 h 1359"/>
                <a:gd name="T44" fmla="*/ 1203 w 1359"/>
                <a:gd name="T45" fmla="*/ 1112 h 1359"/>
                <a:gd name="T46" fmla="*/ 1086 w 1359"/>
                <a:gd name="T47" fmla="*/ 1225 h 1359"/>
                <a:gd name="T48" fmla="*/ 943 w 1359"/>
                <a:gd name="T49" fmla="*/ 1306 h 1359"/>
                <a:gd name="T50" fmla="*/ 782 w 1359"/>
                <a:gd name="T51" fmla="*/ 1352 h 1359"/>
                <a:gd name="T52" fmla="*/ 679 w 1359"/>
                <a:gd name="T53" fmla="*/ 56 h 1359"/>
                <a:gd name="T54" fmla="*/ 553 w 1359"/>
                <a:gd name="T55" fmla="*/ 69 h 1359"/>
                <a:gd name="T56" fmla="*/ 410 w 1359"/>
                <a:gd name="T57" fmla="*/ 118 h 1359"/>
                <a:gd name="T58" fmla="*/ 283 w 1359"/>
                <a:gd name="T59" fmla="*/ 199 h 1359"/>
                <a:gd name="T60" fmla="*/ 179 w 1359"/>
                <a:gd name="T61" fmla="*/ 307 h 1359"/>
                <a:gd name="T62" fmla="*/ 105 w 1359"/>
                <a:gd name="T63" fmla="*/ 437 h 1359"/>
                <a:gd name="T64" fmla="*/ 63 w 1359"/>
                <a:gd name="T65" fmla="*/ 585 h 1359"/>
                <a:gd name="T66" fmla="*/ 57 w 1359"/>
                <a:gd name="T67" fmla="*/ 712 h 1359"/>
                <a:gd name="T68" fmla="*/ 84 w 1359"/>
                <a:gd name="T69" fmla="*/ 865 h 1359"/>
                <a:gd name="T70" fmla="*/ 146 w 1359"/>
                <a:gd name="T71" fmla="*/ 1002 h 1359"/>
                <a:gd name="T72" fmla="*/ 239 w 1359"/>
                <a:gd name="T73" fmla="*/ 1120 h 1359"/>
                <a:gd name="T74" fmla="*/ 356 w 1359"/>
                <a:gd name="T75" fmla="*/ 1213 h 1359"/>
                <a:gd name="T76" fmla="*/ 494 w 1359"/>
                <a:gd name="T77" fmla="*/ 1275 h 1359"/>
                <a:gd name="T78" fmla="*/ 647 w 1359"/>
                <a:gd name="T79" fmla="*/ 1302 h 1359"/>
                <a:gd name="T80" fmla="*/ 773 w 1359"/>
                <a:gd name="T81" fmla="*/ 1296 h 1359"/>
                <a:gd name="T82" fmla="*/ 921 w 1359"/>
                <a:gd name="T83" fmla="*/ 1254 h 1359"/>
                <a:gd name="T84" fmla="*/ 1052 w 1359"/>
                <a:gd name="T85" fmla="*/ 1179 h 1359"/>
                <a:gd name="T86" fmla="*/ 1159 w 1359"/>
                <a:gd name="T87" fmla="*/ 1076 h 1359"/>
                <a:gd name="T88" fmla="*/ 1241 w 1359"/>
                <a:gd name="T89" fmla="*/ 950 h 1359"/>
                <a:gd name="T90" fmla="*/ 1290 w 1359"/>
                <a:gd name="T91" fmla="*/ 805 h 1359"/>
                <a:gd name="T92" fmla="*/ 1302 w 1359"/>
                <a:gd name="T93" fmla="*/ 680 h 1359"/>
                <a:gd name="T94" fmla="*/ 1283 w 1359"/>
                <a:gd name="T95" fmla="*/ 524 h 1359"/>
                <a:gd name="T96" fmla="*/ 1226 w 1359"/>
                <a:gd name="T97" fmla="*/ 383 h 1359"/>
                <a:gd name="T98" fmla="*/ 1140 w 1359"/>
                <a:gd name="T99" fmla="*/ 260 h 1359"/>
                <a:gd name="T100" fmla="*/ 1028 w 1359"/>
                <a:gd name="T101" fmla="*/ 163 h 1359"/>
                <a:gd name="T102" fmla="*/ 893 w 1359"/>
                <a:gd name="T103" fmla="*/ 95 h 1359"/>
                <a:gd name="T104" fmla="*/ 742 w 1359"/>
                <a:gd name="T105" fmla="*/ 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9" h="1359">
                  <a:moveTo>
                    <a:pt x="679" y="1359"/>
                  </a:moveTo>
                  <a:lnTo>
                    <a:pt x="679" y="1359"/>
                  </a:lnTo>
                  <a:lnTo>
                    <a:pt x="644" y="1359"/>
                  </a:lnTo>
                  <a:lnTo>
                    <a:pt x="609" y="1356"/>
                  </a:lnTo>
                  <a:lnTo>
                    <a:pt x="575" y="1352"/>
                  </a:lnTo>
                  <a:lnTo>
                    <a:pt x="542" y="1346"/>
                  </a:lnTo>
                  <a:lnTo>
                    <a:pt x="509" y="1338"/>
                  </a:lnTo>
                  <a:lnTo>
                    <a:pt x="477" y="1329"/>
                  </a:lnTo>
                  <a:lnTo>
                    <a:pt x="446" y="1318"/>
                  </a:lnTo>
                  <a:lnTo>
                    <a:pt x="415" y="1306"/>
                  </a:lnTo>
                  <a:lnTo>
                    <a:pt x="384" y="1293"/>
                  </a:lnTo>
                  <a:lnTo>
                    <a:pt x="355" y="1278"/>
                  </a:lnTo>
                  <a:lnTo>
                    <a:pt x="327" y="1261"/>
                  </a:lnTo>
                  <a:lnTo>
                    <a:pt x="299" y="1244"/>
                  </a:lnTo>
                  <a:lnTo>
                    <a:pt x="273" y="1225"/>
                  </a:lnTo>
                  <a:lnTo>
                    <a:pt x="247" y="1204"/>
                  </a:lnTo>
                  <a:lnTo>
                    <a:pt x="223" y="1182"/>
                  </a:lnTo>
                  <a:lnTo>
                    <a:pt x="198" y="1160"/>
                  </a:lnTo>
                  <a:lnTo>
                    <a:pt x="176" y="1137"/>
                  </a:lnTo>
                  <a:lnTo>
                    <a:pt x="154" y="1112"/>
                  </a:lnTo>
                  <a:lnTo>
                    <a:pt x="134" y="1086"/>
                  </a:lnTo>
                  <a:lnTo>
                    <a:pt x="115" y="1060"/>
                  </a:lnTo>
                  <a:lnTo>
                    <a:pt x="98" y="1032"/>
                  </a:lnTo>
                  <a:lnTo>
                    <a:pt x="81" y="1003"/>
                  </a:lnTo>
                  <a:lnTo>
                    <a:pt x="66" y="974"/>
                  </a:lnTo>
                  <a:lnTo>
                    <a:pt x="53" y="944"/>
                  </a:lnTo>
                  <a:lnTo>
                    <a:pt x="41" y="913"/>
                  </a:lnTo>
                  <a:lnTo>
                    <a:pt x="30" y="882"/>
                  </a:lnTo>
                  <a:lnTo>
                    <a:pt x="21" y="850"/>
                  </a:lnTo>
                  <a:lnTo>
                    <a:pt x="13" y="816"/>
                  </a:lnTo>
                  <a:lnTo>
                    <a:pt x="7" y="783"/>
                  </a:lnTo>
                  <a:lnTo>
                    <a:pt x="3" y="749"/>
                  </a:lnTo>
                  <a:lnTo>
                    <a:pt x="1" y="715"/>
                  </a:lnTo>
                  <a:lnTo>
                    <a:pt x="0" y="680"/>
                  </a:lnTo>
                  <a:lnTo>
                    <a:pt x="0" y="680"/>
                  </a:lnTo>
                  <a:lnTo>
                    <a:pt x="1" y="644"/>
                  </a:lnTo>
                  <a:lnTo>
                    <a:pt x="3" y="610"/>
                  </a:lnTo>
                  <a:lnTo>
                    <a:pt x="7" y="576"/>
                  </a:lnTo>
                  <a:lnTo>
                    <a:pt x="13" y="543"/>
                  </a:lnTo>
                  <a:lnTo>
                    <a:pt x="21" y="510"/>
                  </a:lnTo>
                  <a:lnTo>
                    <a:pt x="30" y="478"/>
                  </a:lnTo>
                  <a:lnTo>
                    <a:pt x="41" y="446"/>
                  </a:lnTo>
                  <a:lnTo>
                    <a:pt x="53" y="415"/>
                  </a:lnTo>
                  <a:lnTo>
                    <a:pt x="66" y="385"/>
                  </a:lnTo>
                  <a:lnTo>
                    <a:pt x="81" y="356"/>
                  </a:lnTo>
                  <a:lnTo>
                    <a:pt x="98" y="328"/>
                  </a:lnTo>
                  <a:lnTo>
                    <a:pt x="115" y="300"/>
                  </a:lnTo>
                  <a:lnTo>
                    <a:pt x="134" y="273"/>
                  </a:lnTo>
                  <a:lnTo>
                    <a:pt x="154" y="247"/>
                  </a:lnTo>
                  <a:lnTo>
                    <a:pt x="176" y="222"/>
                  </a:lnTo>
                  <a:lnTo>
                    <a:pt x="198" y="199"/>
                  </a:lnTo>
                  <a:lnTo>
                    <a:pt x="223" y="177"/>
                  </a:lnTo>
                  <a:lnTo>
                    <a:pt x="247" y="155"/>
                  </a:lnTo>
                  <a:lnTo>
                    <a:pt x="273" y="135"/>
                  </a:lnTo>
                  <a:lnTo>
                    <a:pt x="299" y="116"/>
                  </a:lnTo>
                  <a:lnTo>
                    <a:pt x="327" y="99"/>
                  </a:lnTo>
                  <a:lnTo>
                    <a:pt x="355" y="81"/>
                  </a:lnTo>
                  <a:lnTo>
                    <a:pt x="384" y="66"/>
                  </a:lnTo>
                  <a:lnTo>
                    <a:pt x="415" y="53"/>
                  </a:lnTo>
                  <a:lnTo>
                    <a:pt x="446" y="41"/>
                  </a:lnTo>
                  <a:lnTo>
                    <a:pt x="477" y="30"/>
                  </a:lnTo>
                  <a:lnTo>
                    <a:pt x="509" y="21"/>
                  </a:lnTo>
                  <a:lnTo>
                    <a:pt x="542" y="13"/>
                  </a:lnTo>
                  <a:lnTo>
                    <a:pt x="575" y="7"/>
                  </a:lnTo>
                  <a:lnTo>
                    <a:pt x="609" y="3"/>
                  </a:lnTo>
                  <a:lnTo>
                    <a:pt x="644" y="0"/>
                  </a:lnTo>
                  <a:lnTo>
                    <a:pt x="679" y="0"/>
                  </a:lnTo>
                  <a:lnTo>
                    <a:pt x="679" y="0"/>
                  </a:lnTo>
                  <a:lnTo>
                    <a:pt x="714" y="0"/>
                  </a:lnTo>
                  <a:lnTo>
                    <a:pt x="748" y="3"/>
                  </a:lnTo>
                  <a:lnTo>
                    <a:pt x="782" y="7"/>
                  </a:lnTo>
                  <a:lnTo>
                    <a:pt x="815" y="13"/>
                  </a:lnTo>
                  <a:lnTo>
                    <a:pt x="849" y="21"/>
                  </a:lnTo>
                  <a:lnTo>
                    <a:pt x="881" y="30"/>
                  </a:lnTo>
                  <a:lnTo>
                    <a:pt x="912" y="41"/>
                  </a:lnTo>
                  <a:lnTo>
                    <a:pt x="943" y="53"/>
                  </a:lnTo>
                  <a:lnTo>
                    <a:pt x="973" y="66"/>
                  </a:lnTo>
                  <a:lnTo>
                    <a:pt x="1002" y="81"/>
                  </a:lnTo>
                  <a:lnTo>
                    <a:pt x="1032" y="99"/>
                  </a:lnTo>
                  <a:lnTo>
                    <a:pt x="1059" y="116"/>
                  </a:lnTo>
                  <a:lnTo>
                    <a:pt x="1086" y="135"/>
                  </a:lnTo>
                  <a:lnTo>
                    <a:pt x="1111" y="155"/>
                  </a:lnTo>
                  <a:lnTo>
                    <a:pt x="1136" y="177"/>
                  </a:lnTo>
                  <a:lnTo>
                    <a:pt x="1159" y="199"/>
                  </a:lnTo>
                  <a:lnTo>
                    <a:pt x="1182" y="222"/>
                  </a:lnTo>
                  <a:lnTo>
                    <a:pt x="1203" y="247"/>
                  </a:lnTo>
                  <a:lnTo>
                    <a:pt x="1223" y="273"/>
                  </a:lnTo>
                  <a:lnTo>
                    <a:pt x="1243" y="300"/>
                  </a:lnTo>
                  <a:lnTo>
                    <a:pt x="1260" y="328"/>
                  </a:lnTo>
                  <a:lnTo>
                    <a:pt x="1277" y="356"/>
                  </a:lnTo>
                  <a:lnTo>
                    <a:pt x="1292" y="385"/>
                  </a:lnTo>
                  <a:lnTo>
                    <a:pt x="1305" y="415"/>
                  </a:lnTo>
                  <a:lnTo>
                    <a:pt x="1317" y="446"/>
                  </a:lnTo>
                  <a:lnTo>
                    <a:pt x="1328" y="478"/>
                  </a:lnTo>
                  <a:lnTo>
                    <a:pt x="1337" y="510"/>
                  </a:lnTo>
                  <a:lnTo>
                    <a:pt x="1345" y="543"/>
                  </a:lnTo>
                  <a:lnTo>
                    <a:pt x="1351" y="576"/>
                  </a:lnTo>
                  <a:lnTo>
                    <a:pt x="1355" y="610"/>
                  </a:lnTo>
                  <a:lnTo>
                    <a:pt x="1358" y="644"/>
                  </a:lnTo>
                  <a:lnTo>
                    <a:pt x="1359" y="680"/>
                  </a:lnTo>
                  <a:lnTo>
                    <a:pt x="1359" y="680"/>
                  </a:lnTo>
                  <a:lnTo>
                    <a:pt x="1358" y="715"/>
                  </a:lnTo>
                  <a:lnTo>
                    <a:pt x="1355" y="749"/>
                  </a:lnTo>
                  <a:lnTo>
                    <a:pt x="1351" y="783"/>
                  </a:lnTo>
                  <a:lnTo>
                    <a:pt x="1345" y="816"/>
                  </a:lnTo>
                  <a:lnTo>
                    <a:pt x="1337" y="850"/>
                  </a:lnTo>
                  <a:lnTo>
                    <a:pt x="1328" y="882"/>
                  </a:lnTo>
                  <a:lnTo>
                    <a:pt x="1317" y="913"/>
                  </a:lnTo>
                  <a:lnTo>
                    <a:pt x="1305" y="944"/>
                  </a:lnTo>
                  <a:lnTo>
                    <a:pt x="1292" y="974"/>
                  </a:lnTo>
                  <a:lnTo>
                    <a:pt x="1277" y="1003"/>
                  </a:lnTo>
                  <a:lnTo>
                    <a:pt x="1260" y="1032"/>
                  </a:lnTo>
                  <a:lnTo>
                    <a:pt x="1243" y="1060"/>
                  </a:lnTo>
                  <a:lnTo>
                    <a:pt x="1223" y="1086"/>
                  </a:lnTo>
                  <a:lnTo>
                    <a:pt x="1203" y="1112"/>
                  </a:lnTo>
                  <a:lnTo>
                    <a:pt x="1182" y="1137"/>
                  </a:lnTo>
                  <a:lnTo>
                    <a:pt x="1159" y="1160"/>
                  </a:lnTo>
                  <a:lnTo>
                    <a:pt x="1136" y="1182"/>
                  </a:lnTo>
                  <a:lnTo>
                    <a:pt x="1111" y="1204"/>
                  </a:lnTo>
                  <a:lnTo>
                    <a:pt x="1086" y="1225"/>
                  </a:lnTo>
                  <a:lnTo>
                    <a:pt x="1059" y="1244"/>
                  </a:lnTo>
                  <a:lnTo>
                    <a:pt x="1032" y="1261"/>
                  </a:lnTo>
                  <a:lnTo>
                    <a:pt x="1002" y="1278"/>
                  </a:lnTo>
                  <a:lnTo>
                    <a:pt x="973" y="1293"/>
                  </a:lnTo>
                  <a:lnTo>
                    <a:pt x="943" y="1306"/>
                  </a:lnTo>
                  <a:lnTo>
                    <a:pt x="912" y="1318"/>
                  </a:lnTo>
                  <a:lnTo>
                    <a:pt x="881" y="1329"/>
                  </a:lnTo>
                  <a:lnTo>
                    <a:pt x="849" y="1338"/>
                  </a:lnTo>
                  <a:lnTo>
                    <a:pt x="815" y="1346"/>
                  </a:lnTo>
                  <a:lnTo>
                    <a:pt x="782" y="1352"/>
                  </a:lnTo>
                  <a:lnTo>
                    <a:pt x="748" y="1356"/>
                  </a:lnTo>
                  <a:lnTo>
                    <a:pt x="714" y="1359"/>
                  </a:lnTo>
                  <a:lnTo>
                    <a:pt x="679" y="1359"/>
                  </a:lnTo>
                  <a:lnTo>
                    <a:pt x="679" y="1359"/>
                  </a:lnTo>
                  <a:close/>
                  <a:moveTo>
                    <a:pt x="679" y="56"/>
                  </a:moveTo>
                  <a:lnTo>
                    <a:pt x="679" y="56"/>
                  </a:lnTo>
                  <a:lnTo>
                    <a:pt x="647" y="57"/>
                  </a:lnTo>
                  <a:lnTo>
                    <a:pt x="616" y="59"/>
                  </a:lnTo>
                  <a:lnTo>
                    <a:pt x="584" y="63"/>
                  </a:lnTo>
                  <a:lnTo>
                    <a:pt x="553" y="69"/>
                  </a:lnTo>
                  <a:lnTo>
                    <a:pt x="523" y="76"/>
                  </a:lnTo>
                  <a:lnTo>
                    <a:pt x="494" y="84"/>
                  </a:lnTo>
                  <a:lnTo>
                    <a:pt x="465" y="95"/>
                  </a:lnTo>
                  <a:lnTo>
                    <a:pt x="437" y="106"/>
                  </a:lnTo>
                  <a:lnTo>
                    <a:pt x="410" y="118"/>
                  </a:lnTo>
                  <a:lnTo>
                    <a:pt x="382" y="132"/>
                  </a:lnTo>
                  <a:lnTo>
                    <a:pt x="356" y="147"/>
                  </a:lnTo>
                  <a:lnTo>
                    <a:pt x="331" y="163"/>
                  </a:lnTo>
                  <a:lnTo>
                    <a:pt x="306" y="180"/>
                  </a:lnTo>
                  <a:lnTo>
                    <a:pt x="283" y="199"/>
                  </a:lnTo>
                  <a:lnTo>
                    <a:pt x="260" y="218"/>
                  </a:lnTo>
                  <a:lnTo>
                    <a:pt x="239" y="239"/>
                  </a:lnTo>
                  <a:lnTo>
                    <a:pt x="218" y="260"/>
                  </a:lnTo>
                  <a:lnTo>
                    <a:pt x="198" y="284"/>
                  </a:lnTo>
                  <a:lnTo>
                    <a:pt x="179" y="307"/>
                  </a:lnTo>
                  <a:lnTo>
                    <a:pt x="162" y="332"/>
                  </a:lnTo>
                  <a:lnTo>
                    <a:pt x="146" y="357"/>
                  </a:lnTo>
                  <a:lnTo>
                    <a:pt x="131" y="383"/>
                  </a:lnTo>
                  <a:lnTo>
                    <a:pt x="117" y="409"/>
                  </a:lnTo>
                  <a:lnTo>
                    <a:pt x="105" y="437"/>
                  </a:lnTo>
                  <a:lnTo>
                    <a:pt x="94" y="466"/>
                  </a:lnTo>
                  <a:lnTo>
                    <a:pt x="84" y="495"/>
                  </a:lnTo>
                  <a:lnTo>
                    <a:pt x="76" y="524"/>
                  </a:lnTo>
                  <a:lnTo>
                    <a:pt x="69" y="554"/>
                  </a:lnTo>
                  <a:lnTo>
                    <a:pt x="63" y="585"/>
                  </a:lnTo>
                  <a:lnTo>
                    <a:pt x="59" y="616"/>
                  </a:lnTo>
                  <a:lnTo>
                    <a:pt x="57" y="647"/>
                  </a:lnTo>
                  <a:lnTo>
                    <a:pt x="56" y="680"/>
                  </a:lnTo>
                  <a:lnTo>
                    <a:pt x="56" y="680"/>
                  </a:lnTo>
                  <a:lnTo>
                    <a:pt x="57" y="712"/>
                  </a:lnTo>
                  <a:lnTo>
                    <a:pt x="59" y="743"/>
                  </a:lnTo>
                  <a:lnTo>
                    <a:pt x="63" y="774"/>
                  </a:lnTo>
                  <a:lnTo>
                    <a:pt x="69" y="805"/>
                  </a:lnTo>
                  <a:lnTo>
                    <a:pt x="76" y="836"/>
                  </a:lnTo>
                  <a:lnTo>
                    <a:pt x="84" y="865"/>
                  </a:lnTo>
                  <a:lnTo>
                    <a:pt x="94" y="894"/>
                  </a:lnTo>
                  <a:lnTo>
                    <a:pt x="105" y="922"/>
                  </a:lnTo>
                  <a:lnTo>
                    <a:pt x="117" y="950"/>
                  </a:lnTo>
                  <a:lnTo>
                    <a:pt x="131" y="976"/>
                  </a:lnTo>
                  <a:lnTo>
                    <a:pt x="146" y="1002"/>
                  </a:lnTo>
                  <a:lnTo>
                    <a:pt x="162" y="1028"/>
                  </a:lnTo>
                  <a:lnTo>
                    <a:pt x="179" y="1053"/>
                  </a:lnTo>
                  <a:lnTo>
                    <a:pt x="198" y="1076"/>
                  </a:lnTo>
                  <a:lnTo>
                    <a:pt x="218" y="1099"/>
                  </a:lnTo>
                  <a:lnTo>
                    <a:pt x="239" y="1120"/>
                  </a:lnTo>
                  <a:lnTo>
                    <a:pt x="260" y="1141"/>
                  </a:lnTo>
                  <a:lnTo>
                    <a:pt x="283" y="1160"/>
                  </a:lnTo>
                  <a:lnTo>
                    <a:pt x="306" y="1179"/>
                  </a:lnTo>
                  <a:lnTo>
                    <a:pt x="331" y="1196"/>
                  </a:lnTo>
                  <a:lnTo>
                    <a:pt x="356" y="1213"/>
                  </a:lnTo>
                  <a:lnTo>
                    <a:pt x="382" y="1228"/>
                  </a:lnTo>
                  <a:lnTo>
                    <a:pt x="410" y="1242"/>
                  </a:lnTo>
                  <a:lnTo>
                    <a:pt x="437" y="1254"/>
                  </a:lnTo>
                  <a:lnTo>
                    <a:pt x="465" y="1265"/>
                  </a:lnTo>
                  <a:lnTo>
                    <a:pt x="494" y="1275"/>
                  </a:lnTo>
                  <a:lnTo>
                    <a:pt x="523" y="1284"/>
                  </a:lnTo>
                  <a:lnTo>
                    <a:pt x="553" y="1290"/>
                  </a:lnTo>
                  <a:lnTo>
                    <a:pt x="584" y="1296"/>
                  </a:lnTo>
                  <a:lnTo>
                    <a:pt x="616" y="1300"/>
                  </a:lnTo>
                  <a:lnTo>
                    <a:pt x="647" y="1302"/>
                  </a:lnTo>
                  <a:lnTo>
                    <a:pt x="679" y="1303"/>
                  </a:lnTo>
                  <a:lnTo>
                    <a:pt x="679" y="1303"/>
                  </a:lnTo>
                  <a:lnTo>
                    <a:pt x="711" y="1302"/>
                  </a:lnTo>
                  <a:lnTo>
                    <a:pt x="742" y="1300"/>
                  </a:lnTo>
                  <a:lnTo>
                    <a:pt x="773" y="1296"/>
                  </a:lnTo>
                  <a:lnTo>
                    <a:pt x="804" y="1290"/>
                  </a:lnTo>
                  <a:lnTo>
                    <a:pt x="835" y="1284"/>
                  </a:lnTo>
                  <a:lnTo>
                    <a:pt x="864" y="1275"/>
                  </a:lnTo>
                  <a:lnTo>
                    <a:pt x="893" y="1265"/>
                  </a:lnTo>
                  <a:lnTo>
                    <a:pt x="921" y="1254"/>
                  </a:lnTo>
                  <a:lnTo>
                    <a:pt x="949" y="1242"/>
                  </a:lnTo>
                  <a:lnTo>
                    <a:pt x="975" y="1228"/>
                  </a:lnTo>
                  <a:lnTo>
                    <a:pt x="1001" y="1213"/>
                  </a:lnTo>
                  <a:lnTo>
                    <a:pt x="1028" y="1196"/>
                  </a:lnTo>
                  <a:lnTo>
                    <a:pt x="1052" y="1179"/>
                  </a:lnTo>
                  <a:lnTo>
                    <a:pt x="1075" y="1160"/>
                  </a:lnTo>
                  <a:lnTo>
                    <a:pt x="1098" y="1141"/>
                  </a:lnTo>
                  <a:lnTo>
                    <a:pt x="1119" y="1120"/>
                  </a:lnTo>
                  <a:lnTo>
                    <a:pt x="1140" y="1099"/>
                  </a:lnTo>
                  <a:lnTo>
                    <a:pt x="1159" y="1076"/>
                  </a:lnTo>
                  <a:lnTo>
                    <a:pt x="1178" y="1053"/>
                  </a:lnTo>
                  <a:lnTo>
                    <a:pt x="1195" y="1028"/>
                  </a:lnTo>
                  <a:lnTo>
                    <a:pt x="1211" y="1002"/>
                  </a:lnTo>
                  <a:lnTo>
                    <a:pt x="1226" y="976"/>
                  </a:lnTo>
                  <a:lnTo>
                    <a:pt x="1241" y="950"/>
                  </a:lnTo>
                  <a:lnTo>
                    <a:pt x="1253" y="922"/>
                  </a:lnTo>
                  <a:lnTo>
                    <a:pt x="1264" y="894"/>
                  </a:lnTo>
                  <a:lnTo>
                    <a:pt x="1274" y="865"/>
                  </a:lnTo>
                  <a:lnTo>
                    <a:pt x="1283" y="836"/>
                  </a:lnTo>
                  <a:lnTo>
                    <a:pt x="1290" y="805"/>
                  </a:lnTo>
                  <a:lnTo>
                    <a:pt x="1295" y="774"/>
                  </a:lnTo>
                  <a:lnTo>
                    <a:pt x="1299" y="743"/>
                  </a:lnTo>
                  <a:lnTo>
                    <a:pt x="1301" y="712"/>
                  </a:lnTo>
                  <a:lnTo>
                    <a:pt x="1302" y="680"/>
                  </a:lnTo>
                  <a:lnTo>
                    <a:pt x="1302" y="680"/>
                  </a:lnTo>
                  <a:lnTo>
                    <a:pt x="1301" y="647"/>
                  </a:lnTo>
                  <a:lnTo>
                    <a:pt x="1299" y="616"/>
                  </a:lnTo>
                  <a:lnTo>
                    <a:pt x="1295" y="585"/>
                  </a:lnTo>
                  <a:lnTo>
                    <a:pt x="1290" y="554"/>
                  </a:lnTo>
                  <a:lnTo>
                    <a:pt x="1283" y="524"/>
                  </a:lnTo>
                  <a:lnTo>
                    <a:pt x="1274" y="495"/>
                  </a:lnTo>
                  <a:lnTo>
                    <a:pt x="1264" y="466"/>
                  </a:lnTo>
                  <a:lnTo>
                    <a:pt x="1253" y="437"/>
                  </a:lnTo>
                  <a:lnTo>
                    <a:pt x="1241" y="409"/>
                  </a:lnTo>
                  <a:lnTo>
                    <a:pt x="1226" y="383"/>
                  </a:lnTo>
                  <a:lnTo>
                    <a:pt x="1211" y="357"/>
                  </a:lnTo>
                  <a:lnTo>
                    <a:pt x="1195" y="332"/>
                  </a:lnTo>
                  <a:lnTo>
                    <a:pt x="1178" y="307"/>
                  </a:lnTo>
                  <a:lnTo>
                    <a:pt x="1159" y="284"/>
                  </a:lnTo>
                  <a:lnTo>
                    <a:pt x="1140" y="260"/>
                  </a:lnTo>
                  <a:lnTo>
                    <a:pt x="1119" y="239"/>
                  </a:lnTo>
                  <a:lnTo>
                    <a:pt x="1098" y="218"/>
                  </a:lnTo>
                  <a:lnTo>
                    <a:pt x="1075" y="199"/>
                  </a:lnTo>
                  <a:lnTo>
                    <a:pt x="1052" y="180"/>
                  </a:lnTo>
                  <a:lnTo>
                    <a:pt x="1028" y="163"/>
                  </a:lnTo>
                  <a:lnTo>
                    <a:pt x="1001" y="147"/>
                  </a:lnTo>
                  <a:lnTo>
                    <a:pt x="975" y="132"/>
                  </a:lnTo>
                  <a:lnTo>
                    <a:pt x="949" y="118"/>
                  </a:lnTo>
                  <a:lnTo>
                    <a:pt x="921" y="106"/>
                  </a:lnTo>
                  <a:lnTo>
                    <a:pt x="893" y="95"/>
                  </a:lnTo>
                  <a:lnTo>
                    <a:pt x="864" y="84"/>
                  </a:lnTo>
                  <a:lnTo>
                    <a:pt x="835" y="76"/>
                  </a:lnTo>
                  <a:lnTo>
                    <a:pt x="804" y="69"/>
                  </a:lnTo>
                  <a:lnTo>
                    <a:pt x="773" y="63"/>
                  </a:lnTo>
                  <a:lnTo>
                    <a:pt x="742" y="59"/>
                  </a:lnTo>
                  <a:lnTo>
                    <a:pt x="711" y="57"/>
                  </a:lnTo>
                  <a:lnTo>
                    <a:pt x="679" y="56"/>
                  </a:lnTo>
                  <a:lnTo>
                    <a:pt x="67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822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B992-A758-B82A-8F9E-60055A030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0CAC05DD-9846-7ADF-426F-34E991BB9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3600" dirty="0" err="1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Wh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at Is </a:t>
            </a:r>
            <a:b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</a:b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Next?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1E85044-1BB5-E43B-859F-E2C33ED88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0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>
            <a:extLst>
              <a:ext uri="{FF2B5EF4-FFF2-40B4-BE49-F238E27FC236}">
                <a16:creationId xmlns:a16="http://schemas.microsoft.com/office/drawing/2014/main" id="{49B2B5D7-7E54-7220-A8AB-0C4646E20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2950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ound Diagonal Corner Rectangle 3">
            <a:extLst>
              <a:ext uri="{FF2B5EF4-FFF2-40B4-BE49-F238E27FC236}">
                <a16:creationId xmlns:a16="http://schemas.microsoft.com/office/drawing/2014/main" id="{44022AAC-80CC-CA55-9A37-F08E7A04D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230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13391D4A-8894-010B-6CE6-5476D9FDF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9509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18645F8-18F0-F5F8-63AE-EE6432D77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57560" cy="132959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Build Phase turns approved designs into a working solution through configuration, development, interfaces, conversions, and reports.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055ED58-6BCB-576F-B44A-07820357B5E1}"/>
              </a:ext>
            </a:extLst>
          </p:cNvPr>
          <p:cNvSpPr txBox="1">
            <a:spLocks/>
          </p:cNvSpPr>
          <p:nvPr/>
        </p:nvSpPr>
        <p:spPr>
          <a:xfrm>
            <a:off x="972271" y="2409938"/>
            <a:ext cx="2655168" cy="1107996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Solution Configuration &amp; Development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7F33D944-BC86-6FDA-95FF-64A2B1C1CDA9}"/>
              </a:ext>
            </a:extLst>
          </p:cNvPr>
          <p:cNvSpPr txBox="1">
            <a:spLocks/>
          </p:cNvSpPr>
          <p:nvPr/>
        </p:nvSpPr>
        <p:spPr>
          <a:xfrm>
            <a:off x="4658446" y="2409938"/>
            <a:ext cx="2655168" cy="1107996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Technical Components &amp; Data Readiness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AEA36D28-4C43-582D-CA69-BF969BC2E33E}"/>
              </a:ext>
            </a:extLst>
          </p:cNvPr>
          <p:cNvSpPr txBox="1">
            <a:spLocks/>
          </p:cNvSpPr>
          <p:nvPr/>
        </p:nvSpPr>
        <p:spPr>
          <a:xfrm>
            <a:off x="8387483" y="2409938"/>
            <a:ext cx="2310997" cy="738664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Testing &amp; SIT Preparation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C83A5260-D0F6-9345-D1B8-29286650E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6</a:t>
            </a:fld>
            <a:endParaRPr lang="en-US" sz="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2F177C-841C-4C11-DD47-419C3C4713A6}"/>
              </a:ext>
            </a:extLst>
          </p:cNvPr>
          <p:cNvSpPr txBox="1">
            <a:spLocks/>
          </p:cNvSpPr>
          <p:nvPr/>
        </p:nvSpPr>
        <p:spPr>
          <a:xfrm>
            <a:off x="1932351" y="5009135"/>
            <a:ext cx="8327299" cy="397305"/>
          </a:xfrm>
          <a:prstGeom prst="roundRect">
            <a:avLst>
              <a:gd name="adj" fmla="val 50000"/>
            </a:avLst>
          </a:prstGeom>
          <a:gradFill>
            <a:gsLst>
              <a:gs pos="77000">
                <a:srgbClr val="7030A0"/>
              </a:gs>
              <a:gs pos="0">
                <a:srgbClr val="CB1AC6"/>
              </a:gs>
            </a:gsLst>
            <a:lin ang="2700000" scaled="0"/>
          </a:gradFill>
          <a:ln w="38100">
            <a:solidFill>
              <a:schemeClr val="bg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marR="0" lvl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rPr>
              <a:t>A successful build turns design into a tested solution ready for SIT.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4E1604D-E18C-BC8B-715E-FEB771DE1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8557" y="3634878"/>
            <a:ext cx="736737" cy="73673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927F6290-68A8-1485-9511-FA32E2EF5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6416" y="3589245"/>
            <a:ext cx="782370" cy="78237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E895B86-0C91-265C-38D0-409EB6EE9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5915" y="3679879"/>
            <a:ext cx="646736" cy="64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68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5EF183-1D12-72AE-7E03-69FB4B00D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9" y="1426092"/>
            <a:ext cx="12191999" cy="4623816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B02293-A67A-2708-2761-61B68FF6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44319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Build Readiness Checkpoint</a:t>
            </a:r>
            <a:endParaRPr lang="en-US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CBF1186F-88FB-F4EA-E910-A844E9603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3">
              <a:defRPr/>
            </a:pPr>
            <a:fld id="{B58DE5F1-E0F9-4CCA-92B7-7A6FC4DFEE14}" type="slidenum">
              <a:rPr lang="en-US">
                <a:solidFill>
                  <a:srgbClr val="2B3A44"/>
                </a:solidFill>
              </a:rPr>
              <a:pPr defTabSz="914363">
                <a:defRPr/>
              </a:pPr>
              <a:t>7</a:t>
            </a:fld>
            <a:endParaRPr lang="en-US" dirty="0">
              <a:solidFill>
                <a:srgbClr val="2B3A44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258D5C-8096-521B-233A-2DB98D472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639502"/>
            <a:ext cx="0" cy="4203469"/>
          </a:xfrm>
          <a:prstGeom prst="line">
            <a:avLst/>
          </a:prstGeom>
          <a:ln w="127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564C150B-B7E6-C677-F174-DF6EE6580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1960" y="4935109"/>
            <a:ext cx="1007470" cy="88552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E8F59D-04AC-7C4C-0222-EB0E35CA5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54182" y="3761556"/>
            <a:ext cx="11083636" cy="0"/>
          </a:xfrm>
          <a:prstGeom prst="line">
            <a:avLst/>
          </a:prstGeom>
          <a:ln w="127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F1BF2CE-F420-05D8-B668-85E0C02B456A}"/>
              </a:ext>
            </a:extLst>
          </p:cNvPr>
          <p:cNvSpPr txBox="1"/>
          <p:nvPr/>
        </p:nvSpPr>
        <p:spPr>
          <a:xfrm>
            <a:off x="457200" y="1836051"/>
            <a:ext cx="3434073" cy="1403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work is IN PROGRESS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Configuration, development, interfaces, conversions, and reports are ready for validation.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77D15D-CB79-5BB9-FBF8-E086DCD1A056}"/>
              </a:ext>
            </a:extLst>
          </p:cNvPr>
          <p:cNvSpPr txBox="1"/>
          <p:nvPr/>
        </p:nvSpPr>
        <p:spPr>
          <a:xfrm>
            <a:off x="7007260" y="1836051"/>
            <a:ext cx="3142580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 is CLEAR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 included in the Build/SIT path are clearly defined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400E09-702E-F177-DABF-812770B679B9}"/>
              </a:ext>
            </a:extLst>
          </p:cNvPr>
          <p:cNvSpPr txBox="1"/>
          <p:nvPr/>
        </p:nvSpPr>
        <p:spPr>
          <a:xfrm>
            <a:off x="457200" y="4103916"/>
            <a:ext cx="4653276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direction is being APPROVED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design questions, decisions, and assumptions are resolved or tracked.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7EB99-FD15-B4F4-0608-6F7637A85A49}"/>
              </a:ext>
            </a:extLst>
          </p:cNvPr>
          <p:cNvSpPr txBox="1"/>
          <p:nvPr/>
        </p:nvSpPr>
        <p:spPr>
          <a:xfrm>
            <a:off x="7007259" y="4103916"/>
            <a:ext cx="4273481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preparation is in PLACE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testing, test data, defect tracking,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environment readiness are aligned.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A5C87B9-8944-81C8-EAC4-8D4FDC0B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7772" y="2596320"/>
            <a:ext cx="795846" cy="795846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B96842F-07F2-2B21-97D1-6EB7A440D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02414" y="5000122"/>
            <a:ext cx="755500" cy="7555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AB02230-43EA-6267-95F4-C7105895A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96279" y="2610358"/>
            <a:ext cx="767770" cy="7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0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909CD-6C55-936F-66D7-5D11C8F82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5B08279F-4DEB-44FB-3413-DC3FB22D2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What Is </a:t>
            </a:r>
            <a:b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</a:b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Needed?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C0FAC2-336D-B207-34B9-6E992B58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10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9BFC1-911A-1333-E689-677A0D0C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>
            <a:extLst>
              <a:ext uri="{FF2B5EF4-FFF2-40B4-BE49-F238E27FC236}">
                <a16:creationId xmlns:a16="http://schemas.microsoft.com/office/drawing/2014/main" id="{5FCC3305-10A7-E927-0C97-4F3852B9A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2950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ound Diagonal Corner Rectangle 3">
            <a:extLst>
              <a:ext uri="{FF2B5EF4-FFF2-40B4-BE49-F238E27FC236}">
                <a16:creationId xmlns:a16="http://schemas.microsoft.com/office/drawing/2014/main" id="{1F05355A-D569-9B8B-BE70-AF92144B0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230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89073EA4-6C53-B1D4-5C83-F30292BF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9509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A800771-E635-07BD-2967-5DEE872E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190480" cy="94179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Keep Build Moving Towards SIT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As Build progresses, timely partnership helps reduce rework, clear blockers, and support readiness for formal testing.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8E95573-A1BF-69EF-2EDB-A3536F290168}"/>
              </a:ext>
            </a:extLst>
          </p:cNvPr>
          <p:cNvSpPr txBox="1">
            <a:spLocks/>
          </p:cNvSpPr>
          <p:nvPr/>
        </p:nvSpPr>
        <p:spPr>
          <a:xfrm>
            <a:off x="1073871" y="2346201"/>
            <a:ext cx="2655168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Confirm Direction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1AC83B8-AC1E-1609-6393-DED06113ECE8}"/>
              </a:ext>
            </a:extLst>
          </p:cNvPr>
          <p:cNvSpPr txBox="1">
            <a:spLocks/>
          </p:cNvSpPr>
          <p:nvPr/>
        </p:nvSpPr>
        <p:spPr>
          <a:xfrm>
            <a:off x="4760046" y="2346201"/>
            <a:ext cx="1576942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 Outputs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E483DC9F-656D-58AA-252B-D99A643FF7E4}"/>
              </a:ext>
            </a:extLst>
          </p:cNvPr>
          <p:cNvSpPr txBox="1">
            <a:spLocks/>
          </p:cNvSpPr>
          <p:nvPr/>
        </p:nvSpPr>
        <p:spPr>
          <a:xfrm>
            <a:off x="8417963" y="2346201"/>
            <a:ext cx="1731877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Clear Blockers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35D5CB8F-A694-53C1-003D-6626FA4C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9</a:t>
            </a:fld>
            <a:endParaRPr lang="en-US" sz="8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A6B095-9481-5B1B-7C53-CFC358F67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28859" y="3599003"/>
            <a:ext cx="600153" cy="800205"/>
            <a:chOff x="3028859" y="4541563"/>
            <a:chExt cx="600153" cy="800205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82271A2-1AEE-A538-BDDC-84BB16743C78}"/>
                </a:ext>
              </a:extLst>
            </p:cNvPr>
            <p:cNvSpPr/>
            <p:nvPr/>
          </p:nvSpPr>
          <p:spPr>
            <a:xfrm>
              <a:off x="3028859" y="4541563"/>
              <a:ext cx="600153" cy="800205"/>
            </a:xfrm>
            <a:custGeom>
              <a:avLst/>
              <a:gdLst>
                <a:gd name="csX0" fmla="*/ 525135 w 600153"/>
                <a:gd name="csY0" fmla="*/ 0 h 800205"/>
                <a:gd name="csX1" fmla="*/ 75019 w 600153"/>
                <a:gd name="csY1" fmla="*/ 0 h 800205"/>
                <a:gd name="csX2" fmla="*/ 0 w 600153"/>
                <a:gd name="csY2" fmla="*/ 75019 h 800205"/>
                <a:gd name="csX3" fmla="*/ 0 w 600153"/>
                <a:gd name="csY3" fmla="*/ 725186 h 800205"/>
                <a:gd name="csX4" fmla="*/ 75019 w 600153"/>
                <a:gd name="csY4" fmla="*/ 800205 h 800205"/>
                <a:gd name="csX5" fmla="*/ 525135 w 600153"/>
                <a:gd name="csY5" fmla="*/ 800205 h 800205"/>
                <a:gd name="csX6" fmla="*/ 600154 w 600153"/>
                <a:gd name="csY6" fmla="*/ 725186 h 800205"/>
                <a:gd name="csX7" fmla="*/ 600154 w 600153"/>
                <a:gd name="csY7" fmla="*/ 75019 h 800205"/>
                <a:gd name="csX8" fmla="*/ 525135 w 600153"/>
                <a:gd name="csY8" fmla="*/ 0 h 800205"/>
                <a:gd name="csX9" fmla="*/ 550141 w 600153"/>
                <a:gd name="csY9" fmla="*/ 724936 h 800205"/>
                <a:gd name="csX10" fmla="*/ 525135 w 600153"/>
                <a:gd name="csY10" fmla="*/ 750192 h 800205"/>
                <a:gd name="csX11" fmla="*/ 75269 w 600153"/>
                <a:gd name="csY11" fmla="*/ 750192 h 800205"/>
                <a:gd name="csX12" fmla="*/ 50013 w 600153"/>
                <a:gd name="csY12" fmla="*/ 725186 h 800205"/>
                <a:gd name="csX13" fmla="*/ 50013 w 600153"/>
                <a:gd name="csY13" fmla="*/ 700179 h 800205"/>
                <a:gd name="csX14" fmla="*/ 550141 w 600153"/>
                <a:gd name="csY14" fmla="*/ 700179 h 800205"/>
                <a:gd name="csX15" fmla="*/ 550141 w 600153"/>
                <a:gd name="csY15" fmla="*/ 724936 h 800205"/>
                <a:gd name="csX16" fmla="*/ 550141 w 600153"/>
                <a:gd name="csY16" fmla="*/ 650167 h 800205"/>
                <a:gd name="csX17" fmla="*/ 50013 w 600153"/>
                <a:gd name="csY17" fmla="*/ 650167 h 800205"/>
                <a:gd name="csX18" fmla="*/ 50013 w 600153"/>
                <a:gd name="csY18" fmla="*/ 150038 h 800205"/>
                <a:gd name="csX19" fmla="*/ 550141 w 600153"/>
                <a:gd name="csY19" fmla="*/ 150038 h 800205"/>
                <a:gd name="csX20" fmla="*/ 550141 w 600153"/>
                <a:gd name="csY20" fmla="*/ 650167 h 800205"/>
                <a:gd name="csX21" fmla="*/ 550141 w 600153"/>
                <a:gd name="csY21" fmla="*/ 100026 h 800205"/>
                <a:gd name="csX22" fmla="*/ 50013 w 600153"/>
                <a:gd name="csY22" fmla="*/ 100026 h 800205"/>
                <a:gd name="csX23" fmla="*/ 50013 w 600153"/>
                <a:gd name="csY23" fmla="*/ 75269 h 800205"/>
                <a:gd name="csX24" fmla="*/ 75019 w 600153"/>
                <a:gd name="csY24" fmla="*/ 50013 h 800205"/>
                <a:gd name="csX25" fmla="*/ 524884 w 600153"/>
                <a:gd name="csY25" fmla="*/ 50013 h 800205"/>
                <a:gd name="csX26" fmla="*/ 550141 w 600153"/>
                <a:gd name="csY26" fmla="*/ 75019 h 800205"/>
                <a:gd name="csX27" fmla="*/ 550141 w 600153"/>
                <a:gd name="csY27" fmla="*/ 100026 h 8002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600153" h="800205">
                  <a:moveTo>
                    <a:pt x="525135" y="0"/>
                  </a:moveTo>
                  <a:lnTo>
                    <a:pt x="75019" y="0"/>
                  </a:lnTo>
                  <a:cubicBezTo>
                    <a:pt x="20005" y="0"/>
                    <a:pt x="0" y="44761"/>
                    <a:pt x="0" y="75019"/>
                  </a:cubicBezTo>
                  <a:lnTo>
                    <a:pt x="0" y="725186"/>
                  </a:lnTo>
                  <a:cubicBezTo>
                    <a:pt x="0" y="780200"/>
                    <a:pt x="44761" y="800205"/>
                    <a:pt x="75019" y="800205"/>
                  </a:cubicBezTo>
                  <a:lnTo>
                    <a:pt x="525135" y="800205"/>
                  </a:lnTo>
                  <a:cubicBezTo>
                    <a:pt x="580149" y="800205"/>
                    <a:pt x="600154" y="755444"/>
                    <a:pt x="600154" y="725186"/>
                  </a:cubicBezTo>
                  <a:lnTo>
                    <a:pt x="600154" y="75019"/>
                  </a:lnTo>
                  <a:cubicBezTo>
                    <a:pt x="600154" y="20005"/>
                    <a:pt x="555392" y="0"/>
                    <a:pt x="525135" y="0"/>
                  </a:cubicBezTo>
                  <a:close/>
                  <a:moveTo>
                    <a:pt x="550141" y="724936"/>
                  </a:moveTo>
                  <a:cubicBezTo>
                    <a:pt x="549891" y="736439"/>
                    <a:pt x="545390" y="750192"/>
                    <a:pt x="525135" y="750192"/>
                  </a:cubicBezTo>
                  <a:lnTo>
                    <a:pt x="75269" y="750192"/>
                  </a:lnTo>
                  <a:cubicBezTo>
                    <a:pt x="63766" y="749942"/>
                    <a:pt x="50013" y="745441"/>
                    <a:pt x="50013" y="725186"/>
                  </a:cubicBezTo>
                  <a:lnTo>
                    <a:pt x="50013" y="700179"/>
                  </a:lnTo>
                  <a:lnTo>
                    <a:pt x="550141" y="700179"/>
                  </a:lnTo>
                  <a:lnTo>
                    <a:pt x="550141" y="724936"/>
                  </a:lnTo>
                  <a:close/>
                  <a:moveTo>
                    <a:pt x="550141" y="650167"/>
                  </a:moveTo>
                  <a:lnTo>
                    <a:pt x="50013" y="650167"/>
                  </a:lnTo>
                  <a:lnTo>
                    <a:pt x="50013" y="150038"/>
                  </a:lnTo>
                  <a:lnTo>
                    <a:pt x="550141" y="150038"/>
                  </a:lnTo>
                  <a:lnTo>
                    <a:pt x="550141" y="650167"/>
                  </a:lnTo>
                  <a:close/>
                  <a:moveTo>
                    <a:pt x="550141" y="100026"/>
                  </a:moveTo>
                  <a:lnTo>
                    <a:pt x="50013" y="100026"/>
                  </a:lnTo>
                  <a:lnTo>
                    <a:pt x="50013" y="75269"/>
                  </a:lnTo>
                  <a:cubicBezTo>
                    <a:pt x="50263" y="63766"/>
                    <a:pt x="54764" y="50013"/>
                    <a:pt x="75019" y="50013"/>
                  </a:cubicBezTo>
                  <a:lnTo>
                    <a:pt x="524884" y="50013"/>
                  </a:lnTo>
                  <a:cubicBezTo>
                    <a:pt x="536387" y="50263"/>
                    <a:pt x="550141" y="54764"/>
                    <a:pt x="550141" y="75019"/>
                  </a:cubicBezTo>
                  <a:lnTo>
                    <a:pt x="550141" y="100026"/>
                  </a:lnTo>
                  <a:close/>
                </a:path>
              </a:pathLst>
            </a:cu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2ECD52-1F7C-066E-6474-4BC86822747E}"/>
                </a:ext>
              </a:extLst>
            </p:cNvPr>
            <p:cNvSpPr/>
            <p:nvPr/>
          </p:nvSpPr>
          <p:spPr>
            <a:xfrm>
              <a:off x="3134361" y="4748941"/>
              <a:ext cx="387299" cy="305178"/>
            </a:xfrm>
            <a:custGeom>
              <a:avLst/>
              <a:gdLst>
                <a:gd name="csX0" fmla="*/ 117480 w 387299"/>
                <a:gd name="csY0" fmla="*/ 305178 h 305178"/>
                <a:gd name="csX1" fmla="*/ 0 w 387299"/>
                <a:gd name="csY1" fmla="*/ 158341 h 305178"/>
                <a:gd name="csX2" fmla="*/ 39060 w 387299"/>
                <a:gd name="csY2" fmla="*/ 127083 h 305178"/>
                <a:gd name="csX3" fmla="*/ 121631 w 387299"/>
                <a:gd name="csY3" fmla="*/ 230309 h 305178"/>
                <a:gd name="csX4" fmla="*/ 351940 w 387299"/>
                <a:gd name="csY4" fmla="*/ 0 h 305178"/>
                <a:gd name="csX5" fmla="*/ 387299 w 387299"/>
                <a:gd name="csY5" fmla="*/ 35359 h 3051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87299" h="305178">
                  <a:moveTo>
                    <a:pt x="117480" y="305178"/>
                  </a:moveTo>
                  <a:lnTo>
                    <a:pt x="0" y="158341"/>
                  </a:lnTo>
                  <a:lnTo>
                    <a:pt x="39060" y="127083"/>
                  </a:lnTo>
                  <a:lnTo>
                    <a:pt x="121631" y="230309"/>
                  </a:lnTo>
                  <a:lnTo>
                    <a:pt x="351940" y="0"/>
                  </a:lnTo>
                  <a:lnTo>
                    <a:pt x="387299" y="35359"/>
                  </a:lnTo>
                  <a:close/>
                </a:path>
              </a:pathLst>
            </a:cu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3784154-6C65-70A5-43AD-10162034B559}"/>
                </a:ext>
              </a:extLst>
            </p:cNvPr>
            <p:cNvSpPr/>
            <p:nvPr/>
          </p:nvSpPr>
          <p:spPr>
            <a:xfrm>
              <a:off x="3378949" y="4991678"/>
              <a:ext cx="150038" cy="50012"/>
            </a:xfrm>
            <a:prstGeom prst="rect">
              <a:avLst/>
            </a:pr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599CF20-0B98-3005-ABB3-745D5945615C}"/>
                </a:ext>
              </a:extLst>
            </p:cNvPr>
            <p:cNvSpPr/>
            <p:nvPr/>
          </p:nvSpPr>
          <p:spPr>
            <a:xfrm>
              <a:off x="3128885" y="5091703"/>
              <a:ext cx="400102" cy="50012"/>
            </a:xfrm>
            <a:prstGeom prst="rect">
              <a:avLst/>
            </a:pr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Graphic 77">
            <a:extLst>
              <a:ext uri="{FF2B5EF4-FFF2-40B4-BE49-F238E27FC236}">
                <a16:creationId xmlns:a16="http://schemas.microsoft.com/office/drawing/2014/main" id="{1AE56460-0D06-A516-28E8-B4814A5E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83757" y="3599003"/>
            <a:ext cx="759678" cy="800205"/>
          </a:xfrm>
          <a:custGeom>
            <a:avLst/>
            <a:gdLst>
              <a:gd name="connsiteX0" fmla="*/ 551972 w 578739"/>
              <a:gd name="connsiteY0" fmla="*/ 122388 h 461009"/>
              <a:gd name="connsiteX1" fmla="*/ 558449 w 578739"/>
              <a:gd name="connsiteY1" fmla="*/ 112863 h 461009"/>
              <a:gd name="connsiteX2" fmla="*/ 562830 w 578739"/>
              <a:gd name="connsiteY2" fmla="*/ 106577 h 461009"/>
              <a:gd name="connsiteX3" fmla="*/ 562830 w 578739"/>
              <a:gd name="connsiteY3" fmla="*/ 106577 h 461009"/>
              <a:gd name="connsiteX4" fmla="*/ 569688 w 578739"/>
              <a:gd name="connsiteY4" fmla="*/ 96099 h 461009"/>
              <a:gd name="connsiteX5" fmla="*/ 561857 w 578739"/>
              <a:gd name="connsiteY5" fmla="*/ 49745 h 461009"/>
              <a:gd name="connsiteX6" fmla="*/ 561402 w 578739"/>
              <a:gd name="connsiteY6" fmla="*/ 49427 h 461009"/>
              <a:gd name="connsiteX7" fmla="*/ 536637 w 578739"/>
              <a:gd name="connsiteY7" fmla="*/ 43902 h 461009"/>
              <a:gd name="connsiteX8" fmla="*/ 515015 w 578739"/>
              <a:gd name="connsiteY8" fmla="*/ 57714 h 461009"/>
              <a:gd name="connsiteX9" fmla="*/ 498918 w 578739"/>
              <a:gd name="connsiteY9" fmla="*/ 81812 h 461009"/>
              <a:gd name="connsiteX10" fmla="*/ 460818 w 578739"/>
              <a:gd name="connsiteY10" fmla="*/ 135247 h 461009"/>
              <a:gd name="connsiteX11" fmla="*/ 460818 w 578739"/>
              <a:gd name="connsiteY11" fmla="*/ 35235 h 461009"/>
              <a:gd name="connsiteX12" fmla="*/ 425670 w 578739"/>
              <a:gd name="connsiteY12" fmla="*/ -8 h 461009"/>
              <a:gd name="connsiteX13" fmla="*/ 35145 w 578739"/>
              <a:gd name="connsiteY13" fmla="*/ -8 h 461009"/>
              <a:gd name="connsiteX14" fmla="*/ -2 w 578739"/>
              <a:gd name="connsiteY14" fmla="*/ 35235 h 461009"/>
              <a:gd name="connsiteX15" fmla="*/ -2 w 578739"/>
              <a:gd name="connsiteY15" fmla="*/ 425760 h 461009"/>
              <a:gd name="connsiteX16" fmla="*/ 35145 w 578739"/>
              <a:gd name="connsiteY16" fmla="*/ 461002 h 461009"/>
              <a:gd name="connsiteX17" fmla="*/ 425670 w 578739"/>
              <a:gd name="connsiteY17" fmla="*/ 461002 h 461009"/>
              <a:gd name="connsiteX18" fmla="*/ 460818 w 578739"/>
              <a:gd name="connsiteY18" fmla="*/ 425760 h 461009"/>
              <a:gd name="connsiteX19" fmla="*/ 460818 w 578739"/>
              <a:gd name="connsiteY19" fmla="*/ 250500 h 461009"/>
              <a:gd name="connsiteX20" fmla="*/ 533970 w 578739"/>
              <a:gd name="connsiteY20" fmla="*/ 146677 h 461009"/>
              <a:gd name="connsiteX21" fmla="*/ 537399 w 578739"/>
              <a:gd name="connsiteY21" fmla="*/ 149249 h 461009"/>
              <a:gd name="connsiteX22" fmla="*/ 495679 w 578739"/>
              <a:gd name="connsiteY22" fmla="*/ 208304 h 461009"/>
              <a:gd name="connsiteX23" fmla="*/ 520158 w 578739"/>
              <a:gd name="connsiteY23" fmla="*/ 225639 h 461009"/>
              <a:gd name="connsiteX24" fmla="*/ 578737 w 578739"/>
              <a:gd name="connsiteY24" fmla="*/ 142772 h 461009"/>
              <a:gd name="connsiteX25" fmla="*/ 539780 w 578739"/>
              <a:gd name="connsiteY25" fmla="*/ 74763 h 461009"/>
              <a:gd name="connsiteX26" fmla="*/ 541780 w 578739"/>
              <a:gd name="connsiteY26" fmla="*/ 73430 h 461009"/>
              <a:gd name="connsiteX27" fmla="*/ 544161 w 578739"/>
              <a:gd name="connsiteY27" fmla="*/ 74001 h 461009"/>
              <a:gd name="connsiteX28" fmla="*/ 544805 w 578739"/>
              <a:gd name="connsiteY28" fmla="*/ 78672 h 461009"/>
              <a:gd name="connsiteX29" fmla="*/ 544733 w 578739"/>
              <a:gd name="connsiteY29" fmla="*/ 78764 h 461009"/>
              <a:gd name="connsiteX30" fmla="*/ 538065 w 578739"/>
              <a:gd name="connsiteY30" fmla="*/ 88860 h 461009"/>
              <a:gd name="connsiteX31" fmla="*/ 532731 w 578739"/>
              <a:gd name="connsiteY31" fmla="*/ 85146 h 461009"/>
              <a:gd name="connsiteX32" fmla="*/ 30859 w 578739"/>
              <a:gd name="connsiteY32" fmla="*/ 35235 h 461009"/>
              <a:gd name="connsiteX33" fmla="*/ 35717 w 578739"/>
              <a:gd name="connsiteY33" fmla="*/ 30377 h 461009"/>
              <a:gd name="connsiteX34" fmla="*/ 426242 w 578739"/>
              <a:gd name="connsiteY34" fmla="*/ 30377 h 461009"/>
              <a:gd name="connsiteX35" fmla="*/ 431385 w 578739"/>
              <a:gd name="connsiteY35" fmla="*/ 35616 h 461009"/>
              <a:gd name="connsiteX36" fmla="*/ 431385 w 578739"/>
              <a:gd name="connsiteY36" fmla="*/ 81050 h 461009"/>
              <a:gd name="connsiteX37" fmla="*/ 30859 w 578739"/>
              <a:gd name="connsiteY37" fmla="*/ 81050 h 461009"/>
              <a:gd name="connsiteX38" fmla="*/ 430909 w 578739"/>
              <a:gd name="connsiteY38" fmla="*/ 425569 h 461009"/>
              <a:gd name="connsiteX39" fmla="*/ 425766 w 578739"/>
              <a:gd name="connsiteY39" fmla="*/ 430808 h 461009"/>
              <a:gd name="connsiteX40" fmla="*/ 35241 w 578739"/>
              <a:gd name="connsiteY40" fmla="*/ 430808 h 461009"/>
              <a:gd name="connsiteX41" fmla="*/ 30859 w 578739"/>
              <a:gd name="connsiteY41" fmla="*/ 425569 h 461009"/>
              <a:gd name="connsiteX42" fmla="*/ 30859 w 578739"/>
              <a:gd name="connsiteY42" fmla="*/ 110673 h 461009"/>
              <a:gd name="connsiteX43" fmla="*/ 430909 w 578739"/>
              <a:gd name="connsiteY43" fmla="*/ 110673 h 461009"/>
              <a:gd name="connsiteX44" fmla="*/ 430909 w 578739"/>
              <a:gd name="connsiteY44" fmla="*/ 177824 h 461009"/>
              <a:gd name="connsiteX45" fmla="*/ 354042 w 578739"/>
              <a:gd name="connsiteY45" fmla="*/ 287552 h 461009"/>
              <a:gd name="connsiteX46" fmla="*/ 354042 w 578739"/>
              <a:gd name="connsiteY46" fmla="*/ 287552 h 461009"/>
              <a:gd name="connsiteX47" fmla="*/ 346327 w 578739"/>
              <a:gd name="connsiteY47" fmla="*/ 356989 h 461009"/>
              <a:gd name="connsiteX48" fmla="*/ 408716 w 578739"/>
              <a:gd name="connsiteY48" fmla="*/ 325652 h 461009"/>
              <a:gd name="connsiteX49" fmla="*/ 408716 w 578739"/>
              <a:gd name="connsiteY49" fmla="*/ 325652 h 461009"/>
              <a:gd name="connsiteX50" fmla="*/ 430909 w 578739"/>
              <a:gd name="connsiteY50" fmla="*/ 293076 h 461009"/>
              <a:gd name="connsiteX51" fmla="*/ 383284 w 578739"/>
              <a:gd name="connsiteY51" fmla="*/ 308316 h 461009"/>
              <a:gd name="connsiteX52" fmla="*/ 378045 w 578739"/>
              <a:gd name="connsiteY52" fmla="*/ 304697 h 461009"/>
              <a:gd name="connsiteX53" fmla="*/ 515205 w 578739"/>
              <a:gd name="connsiteY53" fmla="*/ 110101 h 461009"/>
              <a:gd name="connsiteX54" fmla="*/ 520349 w 578739"/>
              <a:gd name="connsiteY54" fmla="*/ 113721 h 461009"/>
              <a:gd name="connsiteX55" fmla="*/ 76770 w 578739"/>
              <a:gd name="connsiteY55" fmla="*/ 54570 h 461009"/>
              <a:gd name="connsiteX56" fmla="*/ 65625 w 578739"/>
              <a:gd name="connsiteY56" fmla="*/ 65904 h 461009"/>
              <a:gd name="connsiteX57" fmla="*/ 54291 w 578739"/>
              <a:gd name="connsiteY57" fmla="*/ 54760 h 461009"/>
              <a:gd name="connsiteX58" fmla="*/ 65436 w 578739"/>
              <a:gd name="connsiteY58" fmla="*/ 43426 h 461009"/>
              <a:gd name="connsiteX59" fmla="*/ 65625 w 578739"/>
              <a:gd name="connsiteY59" fmla="*/ 43426 h 461009"/>
              <a:gd name="connsiteX60" fmla="*/ 76770 w 578739"/>
              <a:gd name="connsiteY60" fmla="*/ 54570 h 461009"/>
              <a:gd name="connsiteX61" fmla="*/ 117441 w 578739"/>
              <a:gd name="connsiteY61" fmla="*/ 54570 h 461009"/>
              <a:gd name="connsiteX62" fmla="*/ 106297 w 578739"/>
              <a:gd name="connsiteY62" fmla="*/ 65904 h 461009"/>
              <a:gd name="connsiteX63" fmla="*/ 94963 w 578739"/>
              <a:gd name="connsiteY63" fmla="*/ 54760 h 461009"/>
              <a:gd name="connsiteX64" fmla="*/ 106108 w 578739"/>
              <a:gd name="connsiteY64" fmla="*/ 43426 h 461009"/>
              <a:gd name="connsiteX65" fmla="*/ 106297 w 578739"/>
              <a:gd name="connsiteY65" fmla="*/ 43426 h 461009"/>
              <a:gd name="connsiteX66" fmla="*/ 117441 w 578739"/>
              <a:gd name="connsiteY66" fmla="*/ 54570 h 461009"/>
              <a:gd name="connsiteX67" fmla="*/ 158208 w 578739"/>
              <a:gd name="connsiteY67" fmla="*/ 54570 h 461009"/>
              <a:gd name="connsiteX68" fmla="*/ 148050 w 578739"/>
              <a:gd name="connsiteY68" fmla="*/ 66796 h 461009"/>
              <a:gd name="connsiteX69" fmla="*/ 135825 w 578739"/>
              <a:gd name="connsiteY69" fmla="*/ 56637 h 461009"/>
              <a:gd name="connsiteX70" fmla="*/ 135825 w 578739"/>
              <a:gd name="connsiteY70" fmla="*/ 54570 h 461009"/>
              <a:gd name="connsiteX71" fmla="*/ 148050 w 578739"/>
              <a:gd name="connsiteY71" fmla="*/ 44412 h 461009"/>
              <a:gd name="connsiteX72" fmla="*/ 158208 w 578739"/>
              <a:gd name="connsiteY72" fmla="*/ 54570 h 461009"/>
              <a:gd name="connsiteX73" fmla="*/ 64387 w 578739"/>
              <a:gd name="connsiteY73" fmla="*/ 297077 h 461009"/>
              <a:gd name="connsiteX74" fmla="*/ 258411 w 578739"/>
              <a:gd name="connsiteY74" fmla="*/ 297077 h 461009"/>
              <a:gd name="connsiteX75" fmla="*/ 258411 w 578739"/>
              <a:gd name="connsiteY75" fmla="*/ 326604 h 461009"/>
              <a:gd name="connsiteX76" fmla="*/ 64387 w 578739"/>
              <a:gd name="connsiteY76" fmla="*/ 326604 h 461009"/>
              <a:gd name="connsiteX77" fmla="*/ 404715 w 578739"/>
              <a:gd name="connsiteY77" fmla="*/ 157059 h 461009"/>
              <a:gd name="connsiteX78" fmla="*/ 300893 w 578739"/>
              <a:gd name="connsiteY78" fmla="*/ 157059 h 461009"/>
              <a:gd name="connsiteX79" fmla="*/ 300893 w 578739"/>
              <a:gd name="connsiteY79" fmla="*/ 127056 h 461009"/>
              <a:gd name="connsiteX80" fmla="*/ 404715 w 578739"/>
              <a:gd name="connsiteY80" fmla="*/ 127056 h 461009"/>
              <a:gd name="connsiteX81" fmla="*/ 404715 w 578739"/>
              <a:gd name="connsiteY81" fmla="*/ 199446 h 461009"/>
              <a:gd name="connsiteX82" fmla="*/ 300893 w 578739"/>
              <a:gd name="connsiteY82" fmla="*/ 199446 h 461009"/>
              <a:gd name="connsiteX83" fmla="*/ 300893 w 578739"/>
              <a:gd name="connsiteY83" fmla="*/ 169442 h 461009"/>
              <a:gd name="connsiteX84" fmla="*/ 404715 w 578739"/>
              <a:gd name="connsiteY84" fmla="*/ 169442 h 461009"/>
              <a:gd name="connsiteX85" fmla="*/ 368806 w 578739"/>
              <a:gd name="connsiteY85" fmla="*/ 241832 h 461009"/>
              <a:gd name="connsiteX86" fmla="*/ 300893 w 578739"/>
              <a:gd name="connsiteY86" fmla="*/ 241832 h 461009"/>
              <a:gd name="connsiteX87" fmla="*/ 300893 w 578739"/>
              <a:gd name="connsiteY87" fmla="*/ 211828 h 461009"/>
              <a:gd name="connsiteX88" fmla="*/ 368806 w 578739"/>
              <a:gd name="connsiteY88" fmla="*/ 211828 h 461009"/>
              <a:gd name="connsiteX89" fmla="*/ 342803 w 578739"/>
              <a:gd name="connsiteY89" fmla="*/ 284218 h 461009"/>
              <a:gd name="connsiteX90" fmla="*/ 300893 w 578739"/>
              <a:gd name="connsiteY90" fmla="*/ 284218 h 461009"/>
              <a:gd name="connsiteX91" fmla="*/ 300893 w 578739"/>
              <a:gd name="connsiteY91" fmla="*/ 254214 h 461009"/>
              <a:gd name="connsiteX92" fmla="*/ 342803 w 578739"/>
              <a:gd name="connsiteY92" fmla="*/ 254214 h 461009"/>
              <a:gd name="connsiteX93" fmla="*/ 64387 w 578739"/>
              <a:gd name="connsiteY93" fmla="*/ 338892 h 461009"/>
              <a:gd name="connsiteX94" fmla="*/ 258411 w 578739"/>
              <a:gd name="connsiteY94" fmla="*/ 338892 h 461009"/>
              <a:gd name="connsiteX95" fmla="*/ 258411 w 578739"/>
              <a:gd name="connsiteY95" fmla="*/ 368895 h 461009"/>
              <a:gd name="connsiteX96" fmla="*/ 64387 w 578739"/>
              <a:gd name="connsiteY96" fmla="*/ 368895 h 461009"/>
              <a:gd name="connsiteX97" fmla="*/ 64387 w 578739"/>
              <a:gd name="connsiteY97" fmla="*/ 381278 h 461009"/>
              <a:gd name="connsiteX98" fmla="*/ 258411 w 578739"/>
              <a:gd name="connsiteY98" fmla="*/ 381278 h 461009"/>
              <a:gd name="connsiteX99" fmla="*/ 258411 w 578739"/>
              <a:gd name="connsiteY99" fmla="*/ 411377 h 461009"/>
              <a:gd name="connsiteX100" fmla="*/ 64387 w 578739"/>
              <a:gd name="connsiteY100" fmla="*/ 411377 h 461009"/>
              <a:gd name="connsiteX101" fmla="*/ 244219 w 578739"/>
              <a:gd name="connsiteY101" fmla="*/ 127056 h 461009"/>
              <a:gd name="connsiteX102" fmla="*/ 78484 w 578739"/>
              <a:gd name="connsiteY102" fmla="*/ 127056 h 461009"/>
              <a:gd name="connsiteX103" fmla="*/ 49206 w 578739"/>
              <a:gd name="connsiteY103" fmla="*/ 153120 h 461009"/>
              <a:gd name="connsiteX104" fmla="*/ 49242 w 578739"/>
              <a:gd name="connsiteY104" fmla="*/ 156869 h 461009"/>
              <a:gd name="connsiteX105" fmla="*/ 49242 w 578739"/>
              <a:gd name="connsiteY105" fmla="*/ 247356 h 461009"/>
              <a:gd name="connsiteX106" fmla="*/ 73583 w 578739"/>
              <a:gd name="connsiteY106" fmla="*/ 277910 h 461009"/>
              <a:gd name="connsiteX107" fmla="*/ 78484 w 578739"/>
              <a:gd name="connsiteY107" fmla="*/ 278027 h 461009"/>
              <a:gd name="connsiteX108" fmla="*/ 244219 w 578739"/>
              <a:gd name="connsiteY108" fmla="*/ 278027 h 461009"/>
              <a:gd name="connsiteX109" fmla="*/ 273414 w 578739"/>
              <a:gd name="connsiteY109" fmla="*/ 253514 h 461009"/>
              <a:gd name="connsiteX110" fmla="*/ 273461 w 578739"/>
              <a:gd name="connsiteY110" fmla="*/ 249452 h 461009"/>
              <a:gd name="connsiteX111" fmla="*/ 273461 w 578739"/>
              <a:gd name="connsiteY111" fmla="*/ 156393 h 461009"/>
              <a:gd name="connsiteX112" fmla="*/ 248482 w 578739"/>
              <a:gd name="connsiteY112" fmla="*/ 127062 h 461009"/>
              <a:gd name="connsiteX113" fmla="*/ 244219 w 578739"/>
              <a:gd name="connsiteY113" fmla="*/ 127056 h 461009"/>
              <a:gd name="connsiteX114" fmla="*/ 243457 w 578739"/>
              <a:gd name="connsiteY114" fmla="*/ 248023 h 461009"/>
              <a:gd name="connsiteX115" fmla="*/ 79437 w 578739"/>
              <a:gd name="connsiteY115" fmla="*/ 248023 h 461009"/>
              <a:gd name="connsiteX116" fmla="*/ 79437 w 578739"/>
              <a:gd name="connsiteY116" fmla="*/ 247356 h 461009"/>
              <a:gd name="connsiteX117" fmla="*/ 79437 w 578739"/>
              <a:gd name="connsiteY117" fmla="*/ 157059 h 461009"/>
              <a:gd name="connsiteX118" fmla="*/ 243457 w 578739"/>
              <a:gd name="connsiteY118" fmla="*/ 157059 h 461009"/>
              <a:gd name="connsiteX119" fmla="*/ 389761 w 578739"/>
              <a:gd name="connsiteY119" fmla="*/ 349941 h 461009"/>
              <a:gd name="connsiteX120" fmla="*/ 419765 w 578739"/>
              <a:gd name="connsiteY120" fmla="*/ 349941 h 461009"/>
              <a:gd name="connsiteX121" fmla="*/ 419765 w 578739"/>
              <a:gd name="connsiteY121" fmla="*/ 390327 h 461009"/>
              <a:gd name="connsiteX122" fmla="*/ 396524 w 578739"/>
              <a:gd name="connsiteY122" fmla="*/ 413568 h 461009"/>
              <a:gd name="connsiteX123" fmla="*/ 309084 w 578739"/>
              <a:gd name="connsiteY123" fmla="*/ 413568 h 461009"/>
              <a:gd name="connsiteX124" fmla="*/ 285843 w 578739"/>
              <a:gd name="connsiteY124" fmla="*/ 390327 h 461009"/>
              <a:gd name="connsiteX125" fmla="*/ 285843 w 578739"/>
              <a:gd name="connsiteY125" fmla="*/ 319842 h 461009"/>
              <a:gd name="connsiteX126" fmla="*/ 309084 w 578739"/>
              <a:gd name="connsiteY126" fmla="*/ 297077 h 461009"/>
              <a:gd name="connsiteX127" fmla="*/ 328134 w 578739"/>
              <a:gd name="connsiteY127" fmla="*/ 297077 h 461009"/>
              <a:gd name="connsiteX128" fmla="*/ 328134 w 578739"/>
              <a:gd name="connsiteY128" fmla="*/ 326604 h 461009"/>
              <a:gd name="connsiteX129" fmla="*/ 315752 w 578739"/>
              <a:gd name="connsiteY129" fmla="*/ 326604 h 461009"/>
              <a:gd name="connsiteX130" fmla="*/ 315752 w 578739"/>
              <a:gd name="connsiteY130" fmla="*/ 383754 h 461009"/>
              <a:gd name="connsiteX131" fmla="*/ 389666 w 578739"/>
              <a:gd name="connsiteY131" fmla="*/ 383754 h 46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78739" h="461009">
                <a:moveTo>
                  <a:pt x="551972" y="122388"/>
                </a:moveTo>
                <a:lnTo>
                  <a:pt x="558449" y="112863"/>
                </a:lnTo>
                <a:lnTo>
                  <a:pt x="562830" y="106577"/>
                </a:lnTo>
                <a:lnTo>
                  <a:pt x="562830" y="106577"/>
                </a:lnTo>
                <a:lnTo>
                  <a:pt x="569688" y="96099"/>
                </a:lnTo>
                <a:cubicBezTo>
                  <a:pt x="580326" y="81137"/>
                  <a:pt x="576820" y="60383"/>
                  <a:pt x="561857" y="49745"/>
                </a:cubicBezTo>
                <a:cubicBezTo>
                  <a:pt x="561706" y="49637"/>
                  <a:pt x="561554" y="49532"/>
                  <a:pt x="561402" y="49427"/>
                </a:cubicBezTo>
                <a:cubicBezTo>
                  <a:pt x="554224" y="44334"/>
                  <a:pt x="545299" y="42343"/>
                  <a:pt x="536637" y="43902"/>
                </a:cubicBezTo>
                <a:cubicBezTo>
                  <a:pt x="527872" y="45427"/>
                  <a:pt x="520083" y="50402"/>
                  <a:pt x="515015" y="57714"/>
                </a:cubicBezTo>
                <a:lnTo>
                  <a:pt x="498918" y="81812"/>
                </a:lnTo>
                <a:lnTo>
                  <a:pt x="460818" y="135247"/>
                </a:lnTo>
                <a:lnTo>
                  <a:pt x="460818" y="35235"/>
                </a:lnTo>
                <a:cubicBezTo>
                  <a:pt x="460818" y="15808"/>
                  <a:pt x="445097" y="45"/>
                  <a:pt x="425670" y="-8"/>
                </a:cubicBezTo>
                <a:lnTo>
                  <a:pt x="35145" y="-8"/>
                </a:lnTo>
                <a:cubicBezTo>
                  <a:pt x="15719" y="45"/>
                  <a:pt x="-2" y="15808"/>
                  <a:pt x="-2" y="35235"/>
                </a:cubicBezTo>
                <a:lnTo>
                  <a:pt x="-2" y="425760"/>
                </a:lnTo>
                <a:cubicBezTo>
                  <a:pt x="-2" y="445187"/>
                  <a:pt x="15719" y="460950"/>
                  <a:pt x="35145" y="461002"/>
                </a:cubicBezTo>
                <a:lnTo>
                  <a:pt x="425670" y="461002"/>
                </a:lnTo>
                <a:cubicBezTo>
                  <a:pt x="445097" y="460950"/>
                  <a:pt x="460818" y="445187"/>
                  <a:pt x="460818" y="425760"/>
                </a:cubicBezTo>
                <a:lnTo>
                  <a:pt x="460818" y="250500"/>
                </a:lnTo>
                <a:lnTo>
                  <a:pt x="533970" y="146677"/>
                </a:lnTo>
                <a:lnTo>
                  <a:pt x="537399" y="149249"/>
                </a:lnTo>
                <a:lnTo>
                  <a:pt x="495679" y="208304"/>
                </a:lnTo>
                <a:lnTo>
                  <a:pt x="520158" y="225639"/>
                </a:lnTo>
                <a:lnTo>
                  <a:pt x="578737" y="142772"/>
                </a:lnTo>
                <a:close/>
                <a:moveTo>
                  <a:pt x="539780" y="74763"/>
                </a:moveTo>
                <a:cubicBezTo>
                  <a:pt x="540209" y="74037"/>
                  <a:pt x="540945" y="73546"/>
                  <a:pt x="541780" y="73430"/>
                </a:cubicBezTo>
                <a:cubicBezTo>
                  <a:pt x="542619" y="73279"/>
                  <a:pt x="543482" y="73486"/>
                  <a:pt x="544161" y="74001"/>
                </a:cubicBezTo>
                <a:cubicBezTo>
                  <a:pt x="545629" y="75113"/>
                  <a:pt x="545917" y="77205"/>
                  <a:pt x="544805" y="78672"/>
                </a:cubicBezTo>
                <a:cubicBezTo>
                  <a:pt x="544782" y="78703"/>
                  <a:pt x="544758" y="78733"/>
                  <a:pt x="544733" y="78764"/>
                </a:cubicBezTo>
                <a:lnTo>
                  <a:pt x="538065" y="88860"/>
                </a:lnTo>
                <a:lnTo>
                  <a:pt x="532731" y="85146"/>
                </a:lnTo>
                <a:close/>
                <a:moveTo>
                  <a:pt x="30859" y="35235"/>
                </a:moveTo>
                <a:cubicBezTo>
                  <a:pt x="31043" y="32632"/>
                  <a:pt x="33114" y="30560"/>
                  <a:pt x="35717" y="30377"/>
                </a:cubicBezTo>
                <a:lnTo>
                  <a:pt x="426242" y="30377"/>
                </a:lnTo>
                <a:cubicBezTo>
                  <a:pt x="429098" y="30429"/>
                  <a:pt x="431385" y="32759"/>
                  <a:pt x="431385" y="35616"/>
                </a:cubicBezTo>
                <a:lnTo>
                  <a:pt x="431385" y="81050"/>
                </a:lnTo>
                <a:lnTo>
                  <a:pt x="30859" y="81050"/>
                </a:lnTo>
                <a:close/>
                <a:moveTo>
                  <a:pt x="430909" y="425569"/>
                </a:moveTo>
                <a:cubicBezTo>
                  <a:pt x="430909" y="428426"/>
                  <a:pt x="428621" y="430756"/>
                  <a:pt x="425766" y="430808"/>
                </a:cubicBezTo>
                <a:lnTo>
                  <a:pt x="35241" y="430808"/>
                </a:lnTo>
                <a:cubicBezTo>
                  <a:pt x="32686" y="430384"/>
                  <a:pt x="30824" y="428158"/>
                  <a:pt x="30859" y="425569"/>
                </a:cubicBezTo>
                <a:lnTo>
                  <a:pt x="30859" y="110673"/>
                </a:lnTo>
                <a:lnTo>
                  <a:pt x="430909" y="110673"/>
                </a:lnTo>
                <a:lnTo>
                  <a:pt x="430909" y="177824"/>
                </a:lnTo>
                <a:lnTo>
                  <a:pt x="354042" y="287552"/>
                </a:lnTo>
                <a:lnTo>
                  <a:pt x="354042" y="287552"/>
                </a:lnTo>
                <a:lnTo>
                  <a:pt x="346327" y="356989"/>
                </a:lnTo>
                <a:lnTo>
                  <a:pt x="408716" y="325652"/>
                </a:lnTo>
                <a:lnTo>
                  <a:pt x="408716" y="325652"/>
                </a:lnTo>
                <a:lnTo>
                  <a:pt x="430909" y="293076"/>
                </a:lnTo>
                <a:close/>
                <a:moveTo>
                  <a:pt x="383284" y="308316"/>
                </a:moveTo>
                <a:lnTo>
                  <a:pt x="378045" y="304697"/>
                </a:lnTo>
                <a:lnTo>
                  <a:pt x="515205" y="110101"/>
                </a:lnTo>
                <a:lnTo>
                  <a:pt x="520349" y="113721"/>
                </a:lnTo>
                <a:close/>
                <a:moveTo>
                  <a:pt x="76770" y="54570"/>
                </a:moveTo>
                <a:cubicBezTo>
                  <a:pt x="76822" y="60778"/>
                  <a:pt x="71833" y="65852"/>
                  <a:pt x="65625" y="65904"/>
                </a:cubicBezTo>
                <a:cubicBezTo>
                  <a:pt x="59418" y="65957"/>
                  <a:pt x="54344" y="60967"/>
                  <a:pt x="54291" y="54760"/>
                </a:cubicBezTo>
                <a:cubicBezTo>
                  <a:pt x="54239" y="48553"/>
                  <a:pt x="59229" y="43479"/>
                  <a:pt x="65436" y="43426"/>
                </a:cubicBezTo>
                <a:cubicBezTo>
                  <a:pt x="65499" y="43425"/>
                  <a:pt x="65562" y="43425"/>
                  <a:pt x="65625" y="43426"/>
                </a:cubicBezTo>
                <a:cubicBezTo>
                  <a:pt x="71780" y="43426"/>
                  <a:pt x="76770" y="48415"/>
                  <a:pt x="76770" y="54570"/>
                </a:cubicBezTo>
                <a:close/>
                <a:moveTo>
                  <a:pt x="117441" y="54570"/>
                </a:moveTo>
                <a:cubicBezTo>
                  <a:pt x="117494" y="60778"/>
                  <a:pt x="112505" y="65852"/>
                  <a:pt x="106297" y="65904"/>
                </a:cubicBezTo>
                <a:cubicBezTo>
                  <a:pt x="100090" y="65957"/>
                  <a:pt x="95016" y="60967"/>
                  <a:pt x="94963" y="54760"/>
                </a:cubicBezTo>
                <a:cubicBezTo>
                  <a:pt x="94911" y="48553"/>
                  <a:pt x="99900" y="43479"/>
                  <a:pt x="106108" y="43426"/>
                </a:cubicBezTo>
                <a:cubicBezTo>
                  <a:pt x="106171" y="43425"/>
                  <a:pt x="106234" y="43425"/>
                  <a:pt x="106297" y="43426"/>
                </a:cubicBezTo>
                <a:cubicBezTo>
                  <a:pt x="112430" y="43478"/>
                  <a:pt x="117390" y="48437"/>
                  <a:pt x="117441" y="54570"/>
                </a:cubicBezTo>
                <a:close/>
                <a:moveTo>
                  <a:pt x="158208" y="54570"/>
                </a:moveTo>
                <a:cubicBezTo>
                  <a:pt x="158779" y="60751"/>
                  <a:pt x="154231" y="66225"/>
                  <a:pt x="148050" y="66796"/>
                </a:cubicBezTo>
                <a:cubicBezTo>
                  <a:pt x="141869" y="67366"/>
                  <a:pt x="136395" y="62819"/>
                  <a:pt x="135825" y="56637"/>
                </a:cubicBezTo>
                <a:cubicBezTo>
                  <a:pt x="135761" y="55950"/>
                  <a:pt x="135761" y="55258"/>
                  <a:pt x="135825" y="54570"/>
                </a:cubicBezTo>
                <a:cubicBezTo>
                  <a:pt x="136395" y="48390"/>
                  <a:pt x="141869" y="43841"/>
                  <a:pt x="148050" y="44412"/>
                </a:cubicBezTo>
                <a:cubicBezTo>
                  <a:pt x="153441" y="44910"/>
                  <a:pt x="157710" y="49180"/>
                  <a:pt x="158208" y="54570"/>
                </a:cubicBezTo>
                <a:close/>
                <a:moveTo>
                  <a:pt x="64387" y="297077"/>
                </a:moveTo>
                <a:lnTo>
                  <a:pt x="258411" y="297077"/>
                </a:lnTo>
                <a:lnTo>
                  <a:pt x="258411" y="326604"/>
                </a:lnTo>
                <a:lnTo>
                  <a:pt x="64387" y="326604"/>
                </a:lnTo>
                <a:close/>
                <a:moveTo>
                  <a:pt x="404715" y="157059"/>
                </a:moveTo>
                <a:lnTo>
                  <a:pt x="300893" y="157059"/>
                </a:lnTo>
                <a:lnTo>
                  <a:pt x="300893" y="127056"/>
                </a:lnTo>
                <a:lnTo>
                  <a:pt x="404715" y="127056"/>
                </a:lnTo>
                <a:close/>
                <a:moveTo>
                  <a:pt x="404715" y="199446"/>
                </a:moveTo>
                <a:lnTo>
                  <a:pt x="300893" y="199446"/>
                </a:lnTo>
                <a:lnTo>
                  <a:pt x="300893" y="169442"/>
                </a:lnTo>
                <a:lnTo>
                  <a:pt x="404715" y="169442"/>
                </a:lnTo>
                <a:close/>
                <a:moveTo>
                  <a:pt x="368806" y="241832"/>
                </a:moveTo>
                <a:lnTo>
                  <a:pt x="300893" y="241832"/>
                </a:lnTo>
                <a:lnTo>
                  <a:pt x="300893" y="211828"/>
                </a:lnTo>
                <a:lnTo>
                  <a:pt x="368806" y="211828"/>
                </a:lnTo>
                <a:close/>
                <a:moveTo>
                  <a:pt x="342803" y="284218"/>
                </a:moveTo>
                <a:lnTo>
                  <a:pt x="300893" y="284218"/>
                </a:lnTo>
                <a:lnTo>
                  <a:pt x="300893" y="254214"/>
                </a:lnTo>
                <a:lnTo>
                  <a:pt x="342803" y="254214"/>
                </a:lnTo>
                <a:close/>
                <a:moveTo>
                  <a:pt x="64387" y="338892"/>
                </a:moveTo>
                <a:lnTo>
                  <a:pt x="258411" y="338892"/>
                </a:lnTo>
                <a:lnTo>
                  <a:pt x="258411" y="368895"/>
                </a:lnTo>
                <a:lnTo>
                  <a:pt x="64387" y="368895"/>
                </a:lnTo>
                <a:close/>
                <a:moveTo>
                  <a:pt x="64387" y="381278"/>
                </a:moveTo>
                <a:lnTo>
                  <a:pt x="258411" y="381278"/>
                </a:lnTo>
                <a:lnTo>
                  <a:pt x="258411" y="411377"/>
                </a:lnTo>
                <a:lnTo>
                  <a:pt x="64387" y="411377"/>
                </a:lnTo>
                <a:close/>
                <a:moveTo>
                  <a:pt x="244219" y="127056"/>
                </a:moveTo>
                <a:lnTo>
                  <a:pt x="78484" y="127056"/>
                </a:lnTo>
                <a:cubicBezTo>
                  <a:pt x="63202" y="126168"/>
                  <a:pt x="50094" y="137838"/>
                  <a:pt x="49206" y="153120"/>
                </a:cubicBezTo>
                <a:cubicBezTo>
                  <a:pt x="49134" y="154369"/>
                  <a:pt x="49146" y="155621"/>
                  <a:pt x="49242" y="156869"/>
                </a:cubicBezTo>
                <a:lnTo>
                  <a:pt x="49242" y="247356"/>
                </a:lnTo>
                <a:cubicBezTo>
                  <a:pt x="47527" y="262515"/>
                  <a:pt x="58425" y="276194"/>
                  <a:pt x="73583" y="277910"/>
                </a:cubicBezTo>
                <a:cubicBezTo>
                  <a:pt x="75210" y="278095"/>
                  <a:pt x="76850" y="278134"/>
                  <a:pt x="78484" y="278027"/>
                </a:cubicBezTo>
                <a:lnTo>
                  <a:pt x="244219" y="278027"/>
                </a:lnTo>
                <a:cubicBezTo>
                  <a:pt x="259051" y="279320"/>
                  <a:pt x="272121" y="268345"/>
                  <a:pt x="273414" y="253514"/>
                </a:cubicBezTo>
                <a:cubicBezTo>
                  <a:pt x="273531" y="252163"/>
                  <a:pt x="273548" y="250805"/>
                  <a:pt x="273461" y="249452"/>
                </a:cubicBezTo>
                <a:lnTo>
                  <a:pt x="273461" y="156393"/>
                </a:lnTo>
                <a:cubicBezTo>
                  <a:pt x="274662" y="141396"/>
                  <a:pt x="263479" y="128264"/>
                  <a:pt x="248482" y="127062"/>
                </a:cubicBezTo>
                <a:cubicBezTo>
                  <a:pt x="247063" y="126949"/>
                  <a:pt x="245638" y="126946"/>
                  <a:pt x="244219" y="127056"/>
                </a:cubicBezTo>
                <a:close/>
                <a:moveTo>
                  <a:pt x="243457" y="248023"/>
                </a:moveTo>
                <a:lnTo>
                  <a:pt x="79437" y="248023"/>
                </a:lnTo>
                <a:cubicBezTo>
                  <a:pt x="79390" y="247803"/>
                  <a:pt x="79390" y="247576"/>
                  <a:pt x="79437" y="247356"/>
                </a:cubicBezTo>
                <a:lnTo>
                  <a:pt x="79437" y="157059"/>
                </a:lnTo>
                <a:lnTo>
                  <a:pt x="243457" y="157059"/>
                </a:lnTo>
                <a:close/>
                <a:moveTo>
                  <a:pt x="389761" y="349941"/>
                </a:moveTo>
                <a:lnTo>
                  <a:pt x="419765" y="349941"/>
                </a:lnTo>
                <a:lnTo>
                  <a:pt x="419765" y="390327"/>
                </a:lnTo>
                <a:cubicBezTo>
                  <a:pt x="419765" y="403163"/>
                  <a:pt x="409360" y="413568"/>
                  <a:pt x="396524" y="413568"/>
                </a:cubicBezTo>
                <a:lnTo>
                  <a:pt x="309084" y="413568"/>
                </a:lnTo>
                <a:cubicBezTo>
                  <a:pt x="296249" y="413568"/>
                  <a:pt x="285843" y="403163"/>
                  <a:pt x="285843" y="390327"/>
                </a:cubicBezTo>
                <a:lnTo>
                  <a:pt x="285843" y="319842"/>
                </a:lnTo>
                <a:cubicBezTo>
                  <a:pt x="286103" y="307193"/>
                  <a:pt x="296432" y="297074"/>
                  <a:pt x="309084" y="297077"/>
                </a:cubicBezTo>
                <a:lnTo>
                  <a:pt x="328134" y="297077"/>
                </a:lnTo>
                <a:lnTo>
                  <a:pt x="328134" y="326604"/>
                </a:lnTo>
                <a:lnTo>
                  <a:pt x="315752" y="326604"/>
                </a:lnTo>
                <a:lnTo>
                  <a:pt x="315752" y="383754"/>
                </a:lnTo>
                <a:lnTo>
                  <a:pt x="389666" y="383754"/>
                </a:lnTo>
                <a:close/>
              </a:path>
            </a:pathLst>
          </a:cu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raphic 145">
            <a:extLst>
              <a:ext uri="{FF2B5EF4-FFF2-40B4-BE49-F238E27FC236}">
                <a16:creationId xmlns:a16="http://schemas.microsoft.com/office/drawing/2014/main" id="{B12BB100-4EAE-6D39-744C-5535C0CCB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12862" y="3598798"/>
            <a:ext cx="839046" cy="800615"/>
          </a:xfrm>
          <a:custGeom>
            <a:avLst/>
            <a:gdLst>
              <a:gd name="connsiteX0" fmla="*/ 565745 w 565962"/>
              <a:gd name="connsiteY0" fmla="*/ 303429 h 506658"/>
              <a:gd name="connsiteX1" fmla="*/ 479780 w 565962"/>
              <a:gd name="connsiteY1" fmla="*/ 214301 h 506658"/>
              <a:gd name="connsiteX2" fmla="*/ 519496 w 565962"/>
              <a:gd name="connsiteY2" fmla="*/ 151689 h 506658"/>
              <a:gd name="connsiteX3" fmla="*/ 468120 w 565962"/>
              <a:gd name="connsiteY3" fmla="*/ 110709 h 506658"/>
              <a:gd name="connsiteX4" fmla="*/ 468120 w 565962"/>
              <a:gd name="connsiteY4" fmla="*/ 110709 h 506658"/>
              <a:gd name="connsiteX5" fmla="*/ 436662 w 565962"/>
              <a:gd name="connsiteY5" fmla="*/ 121466 h 506658"/>
              <a:gd name="connsiteX6" fmla="*/ 390833 w 565962"/>
              <a:gd name="connsiteY6" fmla="*/ 102483 h 506658"/>
              <a:gd name="connsiteX7" fmla="*/ 423906 w 565962"/>
              <a:gd name="connsiteY7" fmla="*/ 36123 h 506658"/>
              <a:gd name="connsiteX8" fmla="*/ 374200 w 565962"/>
              <a:gd name="connsiteY8" fmla="*/ 338 h 506658"/>
              <a:gd name="connsiteX9" fmla="*/ 374200 w 565962"/>
              <a:gd name="connsiteY9" fmla="*/ 338 h 506658"/>
              <a:gd name="connsiteX10" fmla="*/ 321486 w 565962"/>
              <a:gd name="connsiteY10" fmla="*/ 52298 h 506658"/>
              <a:gd name="connsiteX11" fmla="*/ 357749 w 565962"/>
              <a:gd name="connsiteY11" fmla="*/ 102483 h 506658"/>
              <a:gd name="connsiteX12" fmla="*/ 312552 w 565962"/>
              <a:gd name="connsiteY12" fmla="*/ 121105 h 506658"/>
              <a:gd name="connsiteX13" fmla="*/ 249999 w 565962"/>
              <a:gd name="connsiteY13" fmla="*/ 121105 h 506658"/>
              <a:gd name="connsiteX14" fmla="*/ 204802 w 565962"/>
              <a:gd name="connsiteY14" fmla="*/ 102393 h 506658"/>
              <a:gd name="connsiteX15" fmla="*/ 237536 w 565962"/>
              <a:gd name="connsiteY15" fmla="*/ 35580 h 506658"/>
              <a:gd name="connsiteX16" fmla="*/ 170723 w 565962"/>
              <a:gd name="connsiteY16" fmla="*/ 2846 h 506658"/>
              <a:gd name="connsiteX17" fmla="*/ 137989 w 565962"/>
              <a:gd name="connsiteY17" fmla="*/ 69659 h 506658"/>
              <a:gd name="connsiteX18" fmla="*/ 170723 w 565962"/>
              <a:gd name="connsiteY18" fmla="*/ 102393 h 506658"/>
              <a:gd name="connsiteX19" fmla="*/ 125526 w 565962"/>
              <a:gd name="connsiteY19" fmla="*/ 121376 h 506658"/>
              <a:gd name="connsiteX20" fmla="*/ 51960 w 565962"/>
              <a:gd name="connsiteY20" fmla="*/ 131594 h 506658"/>
              <a:gd name="connsiteX21" fmla="*/ 62178 w 565962"/>
              <a:gd name="connsiteY21" fmla="*/ 205161 h 506658"/>
              <a:gd name="connsiteX22" fmla="*/ 83041 w 565962"/>
              <a:gd name="connsiteY22" fmla="*/ 214662 h 506658"/>
              <a:gd name="connsiteX23" fmla="*/ 240 w 565962"/>
              <a:gd name="connsiteY23" fmla="*/ 302977 h 506658"/>
              <a:gd name="connsiteX24" fmla="*/ 240 w 565962"/>
              <a:gd name="connsiteY24" fmla="*/ 330638 h 506658"/>
              <a:gd name="connsiteX25" fmla="*/ 37573 w 565962"/>
              <a:gd name="connsiteY25" fmla="*/ 387224 h 506658"/>
              <a:gd name="connsiteX26" fmla="*/ 37573 w 565962"/>
              <a:gd name="connsiteY26" fmla="*/ 471200 h 506658"/>
              <a:gd name="connsiteX27" fmla="*/ 49957 w 565962"/>
              <a:gd name="connsiteY27" fmla="*/ 497505 h 506658"/>
              <a:gd name="connsiteX28" fmla="*/ 75087 w 565962"/>
              <a:gd name="connsiteY28" fmla="*/ 506544 h 506658"/>
              <a:gd name="connsiteX29" fmla="*/ 94792 w 565962"/>
              <a:gd name="connsiteY29" fmla="*/ 500669 h 506658"/>
              <a:gd name="connsiteX30" fmla="*/ 114498 w 565962"/>
              <a:gd name="connsiteY30" fmla="*/ 506544 h 506658"/>
              <a:gd name="connsiteX31" fmla="*/ 151818 w 565962"/>
              <a:gd name="connsiteY31" fmla="*/ 471588 h 506658"/>
              <a:gd name="connsiteX32" fmla="*/ 151831 w 565962"/>
              <a:gd name="connsiteY32" fmla="*/ 471110 h 506658"/>
              <a:gd name="connsiteX33" fmla="*/ 151831 w 565962"/>
              <a:gd name="connsiteY33" fmla="*/ 387224 h 506658"/>
              <a:gd name="connsiteX34" fmla="*/ 188983 w 565962"/>
              <a:gd name="connsiteY34" fmla="*/ 332988 h 506658"/>
              <a:gd name="connsiteX35" fmla="*/ 226135 w 565962"/>
              <a:gd name="connsiteY35" fmla="*/ 387224 h 506658"/>
              <a:gd name="connsiteX36" fmla="*/ 226135 w 565962"/>
              <a:gd name="connsiteY36" fmla="*/ 471200 h 506658"/>
              <a:gd name="connsiteX37" fmla="*/ 238338 w 565962"/>
              <a:gd name="connsiteY37" fmla="*/ 497505 h 506658"/>
              <a:gd name="connsiteX38" fmla="*/ 263196 w 565962"/>
              <a:gd name="connsiteY38" fmla="*/ 506544 h 506658"/>
              <a:gd name="connsiteX39" fmla="*/ 282993 w 565962"/>
              <a:gd name="connsiteY39" fmla="*/ 500759 h 506658"/>
              <a:gd name="connsiteX40" fmla="*/ 302789 w 565962"/>
              <a:gd name="connsiteY40" fmla="*/ 506635 h 506658"/>
              <a:gd name="connsiteX41" fmla="*/ 340109 w 565962"/>
              <a:gd name="connsiteY41" fmla="*/ 471678 h 506658"/>
              <a:gd name="connsiteX42" fmla="*/ 340122 w 565962"/>
              <a:gd name="connsiteY42" fmla="*/ 471200 h 506658"/>
              <a:gd name="connsiteX43" fmla="*/ 340122 w 565962"/>
              <a:gd name="connsiteY43" fmla="*/ 387224 h 506658"/>
              <a:gd name="connsiteX44" fmla="*/ 377274 w 565962"/>
              <a:gd name="connsiteY44" fmla="*/ 332988 h 506658"/>
              <a:gd name="connsiteX45" fmla="*/ 414335 w 565962"/>
              <a:gd name="connsiteY45" fmla="*/ 387224 h 506658"/>
              <a:gd name="connsiteX46" fmla="*/ 414335 w 565962"/>
              <a:gd name="connsiteY46" fmla="*/ 471200 h 506658"/>
              <a:gd name="connsiteX47" fmla="*/ 426629 w 565962"/>
              <a:gd name="connsiteY47" fmla="*/ 497505 h 506658"/>
              <a:gd name="connsiteX48" fmla="*/ 451577 w 565962"/>
              <a:gd name="connsiteY48" fmla="*/ 506544 h 506658"/>
              <a:gd name="connsiteX49" fmla="*/ 471283 w 565962"/>
              <a:gd name="connsiteY49" fmla="*/ 500669 h 506658"/>
              <a:gd name="connsiteX50" fmla="*/ 490899 w 565962"/>
              <a:gd name="connsiteY50" fmla="*/ 506544 h 506658"/>
              <a:gd name="connsiteX51" fmla="*/ 528219 w 565962"/>
              <a:gd name="connsiteY51" fmla="*/ 471588 h 506658"/>
              <a:gd name="connsiteX52" fmla="*/ 528232 w 565962"/>
              <a:gd name="connsiteY52" fmla="*/ 471110 h 506658"/>
              <a:gd name="connsiteX53" fmla="*/ 528232 w 565962"/>
              <a:gd name="connsiteY53" fmla="*/ 387224 h 506658"/>
              <a:gd name="connsiteX54" fmla="*/ 565655 w 565962"/>
              <a:gd name="connsiteY54" fmla="*/ 330638 h 506658"/>
              <a:gd name="connsiteX55" fmla="*/ 565745 w 565962"/>
              <a:gd name="connsiteY55" fmla="*/ 303429 h 506658"/>
              <a:gd name="connsiteX56" fmla="*/ 444075 w 565962"/>
              <a:gd name="connsiteY56" fmla="*/ 163047 h 506658"/>
              <a:gd name="connsiteX57" fmla="*/ 468120 w 565962"/>
              <a:gd name="connsiteY57" fmla="*/ 139003 h 506658"/>
              <a:gd name="connsiteX58" fmla="*/ 468120 w 565962"/>
              <a:gd name="connsiteY58" fmla="*/ 139003 h 506658"/>
              <a:gd name="connsiteX59" fmla="*/ 492148 w 565962"/>
              <a:gd name="connsiteY59" fmla="*/ 163064 h 506658"/>
              <a:gd name="connsiteX60" fmla="*/ 485114 w 565962"/>
              <a:gd name="connsiteY60" fmla="*/ 180041 h 506658"/>
              <a:gd name="connsiteX61" fmla="*/ 468120 w 565962"/>
              <a:gd name="connsiteY61" fmla="*/ 187092 h 506658"/>
              <a:gd name="connsiteX62" fmla="*/ 468120 w 565962"/>
              <a:gd name="connsiteY62" fmla="*/ 187092 h 506658"/>
              <a:gd name="connsiteX63" fmla="*/ 444075 w 565962"/>
              <a:gd name="connsiteY63" fmla="*/ 163047 h 506658"/>
              <a:gd name="connsiteX64" fmla="*/ 350065 w 565962"/>
              <a:gd name="connsiteY64" fmla="*/ 52857 h 506658"/>
              <a:gd name="connsiteX65" fmla="*/ 350065 w 565962"/>
              <a:gd name="connsiteY65" fmla="*/ 52857 h 506658"/>
              <a:gd name="connsiteX66" fmla="*/ 374019 w 565962"/>
              <a:gd name="connsiteY66" fmla="*/ 28722 h 506658"/>
              <a:gd name="connsiteX67" fmla="*/ 374110 w 565962"/>
              <a:gd name="connsiteY67" fmla="*/ 28722 h 506658"/>
              <a:gd name="connsiteX68" fmla="*/ 374110 w 565962"/>
              <a:gd name="connsiteY68" fmla="*/ 28722 h 506658"/>
              <a:gd name="connsiteX69" fmla="*/ 399676 w 565962"/>
              <a:gd name="connsiteY69" fmla="*/ 51336 h 506658"/>
              <a:gd name="connsiteX70" fmla="*/ 377063 w 565962"/>
              <a:gd name="connsiteY70" fmla="*/ 76902 h 506658"/>
              <a:gd name="connsiteX71" fmla="*/ 374110 w 565962"/>
              <a:gd name="connsiteY71" fmla="*/ 76902 h 506658"/>
              <a:gd name="connsiteX72" fmla="*/ 374110 w 565962"/>
              <a:gd name="connsiteY72" fmla="*/ 76902 h 506658"/>
              <a:gd name="connsiteX73" fmla="*/ 350065 w 565962"/>
              <a:gd name="connsiteY73" fmla="*/ 52857 h 506658"/>
              <a:gd name="connsiteX74" fmla="*/ 281094 w 565962"/>
              <a:gd name="connsiteY74" fmla="*/ 139183 h 506658"/>
              <a:gd name="connsiteX75" fmla="*/ 305138 w 565962"/>
              <a:gd name="connsiteY75" fmla="*/ 163229 h 506658"/>
              <a:gd name="connsiteX76" fmla="*/ 281093 w 565962"/>
              <a:gd name="connsiteY76" fmla="*/ 187273 h 506658"/>
              <a:gd name="connsiteX77" fmla="*/ 257049 w 565962"/>
              <a:gd name="connsiteY77" fmla="*/ 163227 h 506658"/>
              <a:gd name="connsiteX78" fmla="*/ 257050 w 565962"/>
              <a:gd name="connsiteY78" fmla="*/ 163047 h 506658"/>
              <a:gd name="connsiteX79" fmla="*/ 281094 w 565962"/>
              <a:gd name="connsiteY79" fmla="*/ 139183 h 506658"/>
              <a:gd name="connsiteX80" fmla="*/ 187717 w 565962"/>
              <a:gd name="connsiteY80" fmla="*/ 28722 h 506658"/>
              <a:gd name="connsiteX81" fmla="*/ 211762 w 565962"/>
              <a:gd name="connsiteY81" fmla="*/ 52767 h 506658"/>
              <a:gd name="connsiteX82" fmla="*/ 187717 w 565962"/>
              <a:gd name="connsiteY82" fmla="*/ 76812 h 506658"/>
              <a:gd name="connsiteX83" fmla="*/ 163673 w 565962"/>
              <a:gd name="connsiteY83" fmla="*/ 52767 h 506658"/>
              <a:gd name="connsiteX84" fmla="*/ 187717 w 565962"/>
              <a:gd name="connsiteY84" fmla="*/ 28722 h 506658"/>
              <a:gd name="connsiteX85" fmla="*/ 69753 w 565962"/>
              <a:gd name="connsiteY85" fmla="*/ 163047 h 506658"/>
              <a:gd name="connsiteX86" fmla="*/ 93798 w 565962"/>
              <a:gd name="connsiteY86" fmla="*/ 139003 h 506658"/>
              <a:gd name="connsiteX87" fmla="*/ 117843 w 565962"/>
              <a:gd name="connsiteY87" fmla="*/ 163047 h 506658"/>
              <a:gd name="connsiteX88" fmla="*/ 93798 w 565962"/>
              <a:gd name="connsiteY88" fmla="*/ 187092 h 506658"/>
              <a:gd name="connsiteX89" fmla="*/ 69753 w 565962"/>
              <a:gd name="connsiteY89" fmla="*/ 163047 h 506658"/>
              <a:gd name="connsiteX90" fmla="*/ 160599 w 565962"/>
              <a:gd name="connsiteY90" fmla="*/ 329282 h 506658"/>
              <a:gd name="connsiteX91" fmla="*/ 151560 w 565962"/>
              <a:gd name="connsiteY91" fmla="*/ 358569 h 506658"/>
              <a:gd name="connsiteX92" fmla="*/ 151560 w 565962"/>
              <a:gd name="connsiteY92" fmla="*/ 316717 h 506658"/>
              <a:gd name="connsiteX93" fmla="*/ 123176 w 565962"/>
              <a:gd name="connsiteY93" fmla="*/ 316717 h 506658"/>
              <a:gd name="connsiteX94" fmla="*/ 123176 w 565962"/>
              <a:gd name="connsiteY94" fmla="*/ 471200 h 506658"/>
              <a:gd name="connsiteX95" fmla="*/ 114137 w 565962"/>
              <a:gd name="connsiteY95" fmla="*/ 478161 h 506658"/>
              <a:gd name="connsiteX96" fmla="*/ 108623 w 565962"/>
              <a:gd name="connsiteY96" fmla="*/ 471291 h 506658"/>
              <a:gd name="connsiteX97" fmla="*/ 108623 w 565962"/>
              <a:gd name="connsiteY97" fmla="*/ 394546 h 506658"/>
              <a:gd name="connsiteX98" fmla="*/ 80329 w 565962"/>
              <a:gd name="connsiteY98" fmla="*/ 394546 h 506658"/>
              <a:gd name="connsiteX99" fmla="*/ 80329 w 565962"/>
              <a:gd name="connsiteY99" fmla="*/ 471291 h 506658"/>
              <a:gd name="connsiteX100" fmla="*/ 74906 w 565962"/>
              <a:gd name="connsiteY100" fmla="*/ 478161 h 506658"/>
              <a:gd name="connsiteX101" fmla="*/ 65866 w 565962"/>
              <a:gd name="connsiteY101" fmla="*/ 471200 h 506658"/>
              <a:gd name="connsiteX102" fmla="*/ 65866 w 565962"/>
              <a:gd name="connsiteY102" fmla="*/ 316717 h 506658"/>
              <a:gd name="connsiteX103" fmla="*/ 37573 w 565962"/>
              <a:gd name="connsiteY103" fmla="*/ 316717 h 506658"/>
              <a:gd name="connsiteX104" fmla="*/ 37573 w 565962"/>
              <a:gd name="connsiteY104" fmla="*/ 358931 h 506658"/>
              <a:gd name="connsiteX105" fmla="*/ 28534 w 565962"/>
              <a:gd name="connsiteY105" fmla="*/ 329643 h 506658"/>
              <a:gd name="connsiteX106" fmla="*/ 28534 w 565962"/>
              <a:gd name="connsiteY106" fmla="*/ 303791 h 506658"/>
              <a:gd name="connsiteX107" fmla="*/ 94431 w 565962"/>
              <a:gd name="connsiteY107" fmla="*/ 242775 h 506658"/>
              <a:gd name="connsiteX108" fmla="*/ 94431 w 565962"/>
              <a:gd name="connsiteY108" fmla="*/ 215657 h 506658"/>
              <a:gd name="connsiteX109" fmla="*/ 94431 w 565962"/>
              <a:gd name="connsiteY109" fmla="*/ 215657 h 506658"/>
              <a:gd name="connsiteX110" fmla="*/ 94431 w 565962"/>
              <a:gd name="connsiteY110" fmla="*/ 242775 h 506658"/>
              <a:gd name="connsiteX111" fmla="*/ 160328 w 565962"/>
              <a:gd name="connsiteY111" fmla="*/ 304333 h 506658"/>
              <a:gd name="connsiteX112" fmla="*/ 160599 w 565962"/>
              <a:gd name="connsiteY112" fmla="*/ 329282 h 506658"/>
              <a:gd name="connsiteX113" fmla="*/ 188802 w 565962"/>
              <a:gd name="connsiteY113" fmla="*/ 298638 h 506658"/>
              <a:gd name="connsiteX114" fmla="*/ 105188 w 565962"/>
              <a:gd name="connsiteY114" fmla="*/ 214662 h 506658"/>
              <a:gd name="connsiteX115" fmla="*/ 146317 w 565962"/>
              <a:gd name="connsiteY115" fmla="*/ 163047 h 506658"/>
              <a:gd name="connsiteX116" fmla="*/ 142792 w 565962"/>
              <a:gd name="connsiteY116" fmla="*/ 144969 h 506658"/>
              <a:gd name="connsiteX117" fmla="*/ 187989 w 565962"/>
              <a:gd name="connsiteY117" fmla="*/ 130325 h 506658"/>
              <a:gd name="connsiteX118" fmla="*/ 232553 w 565962"/>
              <a:gd name="connsiteY118" fmla="*/ 144426 h 506658"/>
              <a:gd name="connsiteX119" fmla="*/ 228756 w 565962"/>
              <a:gd name="connsiteY119" fmla="*/ 163047 h 506658"/>
              <a:gd name="connsiteX120" fmla="*/ 270880 w 565962"/>
              <a:gd name="connsiteY120" fmla="*/ 214572 h 506658"/>
              <a:gd name="connsiteX121" fmla="*/ 188802 w 565962"/>
              <a:gd name="connsiteY121" fmla="*/ 298638 h 506658"/>
              <a:gd name="connsiteX122" fmla="*/ 348980 w 565962"/>
              <a:gd name="connsiteY122" fmla="*/ 329282 h 506658"/>
              <a:gd name="connsiteX123" fmla="*/ 339941 w 565962"/>
              <a:gd name="connsiteY123" fmla="*/ 358569 h 506658"/>
              <a:gd name="connsiteX124" fmla="*/ 339941 w 565962"/>
              <a:gd name="connsiteY124" fmla="*/ 316717 h 506658"/>
              <a:gd name="connsiteX125" fmla="*/ 311467 w 565962"/>
              <a:gd name="connsiteY125" fmla="*/ 316717 h 506658"/>
              <a:gd name="connsiteX126" fmla="*/ 311467 w 565962"/>
              <a:gd name="connsiteY126" fmla="*/ 471200 h 506658"/>
              <a:gd name="connsiteX127" fmla="*/ 302427 w 565962"/>
              <a:gd name="connsiteY127" fmla="*/ 478161 h 506658"/>
              <a:gd name="connsiteX128" fmla="*/ 296913 w 565962"/>
              <a:gd name="connsiteY128" fmla="*/ 471291 h 506658"/>
              <a:gd name="connsiteX129" fmla="*/ 296913 w 565962"/>
              <a:gd name="connsiteY129" fmla="*/ 394546 h 506658"/>
              <a:gd name="connsiteX130" fmla="*/ 268710 w 565962"/>
              <a:gd name="connsiteY130" fmla="*/ 394546 h 506658"/>
              <a:gd name="connsiteX131" fmla="*/ 268710 w 565962"/>
              <a:gd name="connsiteY131" fmla="*/ 471291 h 506658"/>
              <a:gd name="connsiteX132" fmla="*/ 263196 w 565962"/>
              <a:gd name="connsiteY132" fmla="*/ 478161 h 506658"/>
              <a:gd name="connsiteX133" fmla="*/ 254157 w 565962"/>
              <a:gd name="connsiteY133" fmla="*/ 471200 h 506658"/>
              <a:gd name="connsiteX134" fmla="*/ 254157 w 565962"/>
              <a:gd name="connsiteY134" fmla="*/ 316717 h 506658"/>
              <a:gd name="connsiteX135" fmla="*/ 225954 w 565962"/>
              <a:gd name="connsiteY135" fmla="*/ 316717 h 506658"/>
              <a:gd name="connsiteX136" fmla="*/ 225954 w 565962"/>
              <a:gd name="connsiteY136" fmla="*/ 358931 h 506658"/>
              <a:gd name="connsiteX137" fmla="*/ 216915 w 565962"/>
              <a:gd name="connsiteY137" fmla="*/ 329643 h 506658"/>
              <a:gd name="connsiteX138" fmla="*/ 216915 w 565962"/>
              <a:gd name="connsiteY138" fmla="*/ 303791 h 506658"/>
              <a:gd name="connsiteX139" fmla="*/ 282812 w 565962"/>
              <a:gd name="connsiteY139" fmla="*/ 242775 h 506658"/>
              <a:gd name="connsiteX140" fmla="*/ 282812 w 565962"/>
              <a:gd name="connsiteY140" fmla="*/ 215657 h 506658"/>
              <a:gd name="connsiteX141" fmla="*/ 282812 w 565962"/>
              <a:gd name="connsiteY141" fmla="*/ 215657 h 506658"/>
              <a:gd name="connsiteX142" fmla="*/ 282812 w 565962"/>
              <a:gd name="connsiteY142" fmla="*/ 242775 h 506658"/>
              <a:gd name="connsiteX143" fmla="*/ 348709 w 565962"/>
              <a:gd name="connsiteY143" fmla="*/ 304333 h 506658"/>
              <a:gd name="connsiteX144" fmla="*/ 348980 w 565962"/>
              <a:gd name="connsiteY144" fmla="*/ 329282 h 506658"/>
              <a:gd name="connsiteX145" fmla="*/ 377183 w 565962"/>
              <a:gd name="connsiteY145" fmla="*/ 298638 h 506658"/>
              <a:gd name="connsiteX146" fmla="*/ 292846 w 565962"/>
              <a:gd name="connsiteY146" fmla="*/ 214572 h 506658"/>
              <a:gd name="connsiteX147" fmla="*/ 332332 w 565962"/>
              <a:gd name="connsiteY147" fmla="*/ 151967 h 506658"/>
              <a:gd name="connsiteX148" fmla="*/ 329907 w 565962"/>
              <a:gd name="connsiteY148" fmla="*/ 144155 h 506658"/>
              <a:gd name="connsiteX149" fmla="*/ 374200 w 565962"/>
              <a:gd name="connsiteY149" fmla="*/ 130144 h 506658"/>
              <a:gd name="connsiteX150" fmla="*/ 374200 w 565962"/>
              <a:gd name="connsiteY150" fmla="*/ 130144 h 506658"/>
              <a:gd name="connsiteX151" fmla="*/ 419397 w 565962"/>
              <a:gd name="connsiteY151" fmla="*/ 144788 h 506658"/>
              <a:gd name="connsiteX152" fmla="*/ 415601 w 565962"/>
              <a:gd name="connsiteY152" fmla="*/ 163047 h 506658"/>
              <a:gd name="connsiteX153" fmla="*/ 458357 w 565962"/>
              <a:gd name="connsiteY153" fmla="*/ 214572 h 506658"/>
              <a:gd name="connsiteX154" fmla="*/ 377183 w 565962"/>
              <a:gd name="connsiteY154" fmla="*/ 298638 h 506658"/>
              <a:gd name="connsiteX155" fmla="*/ 537271 w 565962"/>
              <a:gd name="connsiteY155" fmla="*/ 329463 h 506658"/>
              <a:gd name="connsiteX156" fmla="*/ 528232 w 565962"/>
              <a:gd name="connsiteY156" fmla="*/ 358750 h 506658"/>
              <a:gd name="connsiteX157" fmla="*/ 528232 w 565962"/>
              <a:gd name="connsiteY157" fmla="*/ 316717 h 506658"/>
              <a:gd name="connsiteX158" fmla="*/ 499938 w 565962"/>
              <a:gd name="connsiteY158" fmla="*/ 316717 h 506658"/>
              <a:gd name="connsiteX159" fmla="*/ 499938 w 565962"/>
              <a:gd name="connsiteY159" fmla="*/ 471200 h 506658"/>
              <a:gd name="connsiteX160" fmla="*/ 490899 w 565962"/>
              <a:gd name="connsiteY160" fmla="*/ 478161 h 506658"/>
              <a:gd name="connsiteX161" fmla="*/ 485385 w 565962"/>
              <a:gd name="connsiteY161" fmla="*/ 471291 h 506658"/>
              <a:gd name="connsiteX162" fmla="*/ 485385 w 565962"/>
              <a:gd name="connsiteY162" fmla="*/ 394546 h 506658"/>
              <a:gd name="connsiteX163" fmla="*/ 457001 w 565962"/>
              <a:gd name="connsiteY163" fmla="*/ 394546 h 506658"/>
              <a:gd name="connsiteX164" fmla="*/ 457001 w 565962"/>
              <a:gd name="connsiteY164" fmla="*/ 471291 h 506658"/>
              <a:gd name="connsiteX165" fmla="*/ 451577 w 565962"/>
              <a:gd name="connsiteY165" fmla="*/ 478161 h 506658"/>
              <a:gd name="connsiteX166" fmla="*/ 442538 w 565962"/>
              <a:gd name="connsiteY166" fmla="*/ 471200 h 506658"/>
              <a:gd name="connsiteX167" fmla="*/ 442538 w 565962"/>
              <a:gd name="connsiteY167" fmla="*/ 316717 h 506658"/>
              <a:gd name="connsiteX168" fmla="*/ 414245 w 565962"/>
              <a:gd name="connsiteY168" fmla="*/ 316717 h 506658"/>
              <a:gd name="connsiteX169" fmla="*/ 414245 w 565962"/>
              <a:gd name="connsiteY169" fmla="*/ 358931 h 506658"/>
              <a:gd name="connsiteX170" fmla="*/ 405205 w 565962"/>
              <a:gd name="connsiteY170" fmla="*/ 329643 h 506658"/>
              <a:gd name="connsiteX171" fmla="*/ 405205 w 565962"/>
              <a:gd name="connsiteY171" fmla="*/ 303791 h 506658"/>
              <a:gd name="connsiteX172" fmla="*/ 471103 w 565962"/>
              <a:gd name="connsiteY172" fmla="*/ 242775 h 506658"/>
              <a:gd name="connsiteX173" fmla="*/ 471103 w 565962"/>
              <a:gd name="connsiteY173" fmla="*/ 215657 h 506658"/>
              <a:gd name="connsiteX174" fmla="*/ 471103 w 565962"/>
              <a:gd name="connsiteY174" fmla="*/ 215657 h 506658"/>
              <a:gd name="connsiteX175" fmla="*/ 471103 w 565962"/>
              <a:gd name="connsiteY175" fmla="*/ 242775 h 506658"/>
              <a:gd name="connsiteX176" fmla="*/ 537000 w 565962"/>
              <a:gd name="connsiteY176" fmla="*/ 304333 h 506658"/>
              <a:gd name="connsiteX177" fmla="*/ 537271 w 565962"/>
              <a:gd name="connsiteY177" fmla="*/ 329282 h 50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65962" h="506658">
                <a:moveTo>
                  <a:pt x="565745" y="303429"/>
                </a:moveTo>
                <a:cubicBezTo>
                  <a:pt x="565745" y="255159"/>
                  <a:pt x="529587" y="218097"/>
                  <a:pt x="479780" y="214301"/>
                </a:cubicBezTo>
                <a:cubicBezTo>
                  <a:pt x="508038" y="207979"/>
                  <a:pt x="525818" y="179947"/>
                  <a:pt x="519496" y="151689"/>
                </a:cubicBezTo>
                <a:cubicBezTo>
                  <a:pt x="514119" y="127659"/>
                  <a:pt x="492744" y="110609"/>
                  <a:pt x="468120" y="110709"/>
                </a:cubicBezTo>
                <a:lnTo>
                  <a:pt x="468120" y="110709"/>
                </a:lnTo>
                <a:cubicBezTo>
                  <a:pt x="456744" y="110787"/>
                  <a:pt x="445704" y="114563"/>
                  <a:pt x="436662" y="121466"/>
                </a:cubicBezTo>
                <a:cubicBezTo>
                  <a:pt x="423862" y="110315"/>
                  <a:pt x="407769" y="103650"/>
                  <a:pt x="390833" y="102483"/>
                </a:cubicBezTo>
                <a:cubicBezTo>
                  <a:pt x="418291" y="93291"/>
                  <a:pt x="433098" y="63582"/>
                  <a:pt x="423906" y="36123"/>
                </a:cubicBezTo>
                <a:cubicBezTo>
                  <a:pt x="416751" y="14751"/>
                  <a:pt x="396738" y="343"/>
                  <a:pt x="374200" y="338"/>
                </a:cubicBezTo>
                <a:lnTo>
                  <a:pt x="374200" y="338"/>
                </a:lnTo>
                <a:cubicBezTo>
                  <a:pt x="345296" y="130"/>
                  <a:pt x="321695" y="23393"/>
                  <a:pt x="321486" y="52298"/>
                </a:cubicBezTo>
                <a:cubicBezTo>
                  <a:pt x="321322" y="75149"/>
                  <a:pt x="336002" y="95465"/>
                  <a:pt x="357749" y="102483"/>
                </a:cubicBezTo>
                <a:cubicBezTo>
                  <a:pt x="341075" y="103682"/>
                  <a:pt x="325230" y="110210"/>
                  <a:pt x="312552" y="121105"/>
                </a:cubicBezTo>
                <a:cubicBezTo>
                  <a:pt x="294005" y="107245"/>
                  <a:pt x="268546" y="107245"/>
                  <a:pt x="249999" y="121105"/>
                </a:cubicBezTo>
                <a:cubicBezTo>
                  <a:pt x="237374" y="110110"/>
                  <a:pt x="221504" y="103540"/>
                  <a:pt x="204802" y="102393"/>
                </a:cubicBezTo>
                <a:cubicBezTo>
                  <a:pt x="232291" y="92982"/>
                  <a:pt x="246946" y="63070"/>
                  <a:pt x="237536" y="35580"/>
                </a:cubicBezTo>
                <a:cubicBezTo>
                  <a:pt x="228125" y="8091"/>
                  <a:pt x="198212" y="-6564"/>
                  <a:pt x="170723" y="2846"/>
                </a:cubicBezTo>
                <a:cubicBezTo>
                  <a:pt x="143235" y="12257"/>
                  <a:pt x="128579" y="42170"/>
                  <a:pt x="137989" y="69659"/>
                </a:cubicBezTo>
                <a:cubicBezTo>
                  <a:pt x="143255" y="85043"/>
                  <a:pt x="155339" y="97127"/>
                  <a:pt x="170723" y="102393"/>
                </a:cubicBezTo>
                <a:cubicBezTo>
                  <a:pt x="153976" y="103563"/>
                  <a:pt x="138087" y="110237"/>
                  <a:pt x="125526" y="121376"/>
                </a:cubicBezTo>
                <a:cubicBezTo>
                  <a:pt x="102390" y="103883"/>
                  <a:pt x="69453" y="108458"/>
                  <a:pt x="51960" y="131594"/>
                </a:cubicBezTo>
                <a:cubicBezTo>
                  <a:pt x="34467" y="154730"/>
                  <a:pt x="39041" y="187667"/>
                  <a:pt x="62178" y="205161"/>
                </a:cubicBezTo>
                <a:cubicBezTo>
                  <a:pt x="68348" y="209825"/>
                  <a:pt x="75472" y="213071"/>
                  <a:pt x="83041" y="214662"/>
                </a:cubicBezTo>
                <a:cubicBezTo>
                  <a:pt x="36534" y="217794"/>
                  <a:pt x="372" y="256366"/>
                  <a:pt x="240" y="302977"/>
                </a:cubicBezTo>
                <a:cubicBezTo>
                  <a:pt x="240" y="303610"/>
                  <a:pt x="-302" y="318706"/>
                  <a:pt x="240" y="330638"/>
                </a:cubicBezTo>
                <a:cubicBezTo>
                  <a:pt x="1958" y="366163"/>
                  <a:pt x="15607" y="386592"/>
                  <a:pt x="37573" y="387224"/>
                </a:cubicBezTo>
                <a:lnTo>
                  <a:pt x="37573" y="471200"/>
                </a:lnTo>
                <a:cubicBezTo>
                  <a:pt x="37527" y="481387"/>
                  <a:pt x="42077" y="491050"/>
                  <a:pt x="49957" y="497505"/>
                </a:cubicBezTo>
                <a:cubicBezTo>
                  <a:pt x="57034" y="503337"/>
                  <a:pt x="65916" y="506533"/>
                  <a:pt x="75087" y="506544"/>
                </a:cubicBezTo>
                <a:cubicBezTo>
                  <a:pt x="82100" y="506633"/>
                  <a:pt x="88973" y="504583"/>
                  <a:pt x="94792" y="500669"/>
                </a:cubicBezTo>
                <a:cubicBezTo>
                  <a:pt x="100612" y="504583"/>
                  <a:pt x="107486" y="506632"/>
                  <a:pt x="114498" y="506544"/>
                </a:cubicBezTo>
                <a:cubicBezTo>
                  <a:pt x="134457" y="507197"/>
                  <a:pt x="151166" y="491547"/>
                  <a:pt x="151818" y="471588"/>
                </a:cubicBezTo>
                <a:cubicBezTo>
                  <a:pt x="151824" y="471429"/>
                  <a:pt x="151828" y="471269"/>
                  <a:pt x="151831" y="471110"/>
                </a:cubicBezTo>
                <a:lnTo>
                  <a:pt x="151831" y="387224"/>
                </a:lnTo>
                <a:cubicBezTo>
                  <a:pt x="173435" y="386682"/>
                  <a:pt x="186814" y="366976"/>
                  <a:pt x="188983" y="332988"/>
                </a:cubicBezTo>
                <a:cubicBezTo>
                  <a:pt x="191152" y="366886"/>
                  <a:pt x="204621" y="386501"/>
                  <a:pt x="226135" y="387224"/>
                </a:cubicBezTo>
                <a:lnTo>
                  <a:pt x="226135" y="471200"/>
                </a:lnTo>
                <a:cubicBezTo>
                  <a:pt x="226045" y="481356"/>
                  <a:pt x="230525" y="491015"/>
                  <a:pt x="238338" y="497505"/>
                </a:cubicBezTo>
                <a:cubicBezTo>
                  <a:pt x="245332" y="503298"/>
                  <a:pt x="254115" y="506492"/>
                  <a:pt x="263196" y="506544"/>
                </a:cubicBezTo>
                <a:cubicBezTo>
                  <a:pt x="270231" y="506677"/>
                  <a:pt x="277137" y="504660"/>
                  <a:pt x="282993" y="500759"/>
                </a:cubicBezTo>
                <a:cubicBezTo>
                  <a:pt x="288845" y="504675"/>
                  <a:pt x="295748" y="506724"/>
                  <a:pt x="302789" y="506635"/>
                </a:cubicBezTo>
                <a:cubicBezTo>
                  <a:pt x="322748" y="507287"/>
                  <a:pt x="339456" y="491637"/>
                  <a:pt x="340109" y="471678"/>
                </a:cubicBezTo>
                <a:cubicBezTo>
                  <a:pt x="340114" y="471519"/>
                  <a:pt x="340119" y="471359"/>
                  <a:pt x="340122" y="471200"/>
                </a:cubicBezTo>
                <a:lnTo>
                  <a:pt x="340122" y="387224"/>
                </a:lnTo>
                <a:cubicBezTo>
                  <a:pt x="361635" y="386682"/>
                  <a:pt x="375104" y="366976"/>
                  <a:pt x="377274" y="332988"/>
                </a:cubicBezTo>
                <a:cubicBezTo>
                  <a:pt x="379443" y="366886"/>
                  <a:pt x="392821" y="386501"/>
                  <a:pt x="414335" y="387224"/>
                </a:cubicBezTo>
                <a:lnTo>
                  <a:pt x="414335" y="471200"/>
                </a:lnTo>
                <a:cubicBezTo>
                  <a:pt x="414267" y="481371"/>
                  <a:pt x="418783" y="491033"/>
                  <a:pt x="426629" y="497505"/>
                </a:cubicBezTo>
                <a:cubicBezTo>
                  <a:pt x="433658" y="503298"/>
                  <a:pt x="442469" y="506491"/>
                  <a:pt x="451577" y="506544"/>
                </a:cubicBezTo>
                <a:cubicBezTo>
                  <a:pt x="458590" y="506633"/>
                  <a:pt x="465464" y="504583"/>
                  <a:pt x="471283" y="500669"/>
                </a:cubicBezTo>
                <a:cubicBezTo>
                  <a:pt x="477078" y="504566"/>
                  <a:pt x="483917" y="506614"/>
                  <a:pt x="490899" y="506544"/>
                </a:cubicBezTo>
                <a:cubicBezTo>
                  <a:pt x="510858" y="507197"/>
                  <a:pt x="527566" y="491547"/>
                  <a:pt x="528219" y="471588"/>
                </a:cubicBezTo>
                <a:cubicBezTo>
                  <a:pt x="528224" y="471429"/>
                  <a:pt x="528229" y="471269"/>
                  <a:pt x="528232" y="471110"/>
                </a:cubicBezTo>
                <a:lnTo>
                  <a:pt x="528232" y="387224"/>
                </a:lnTo>
                <a:cubicBezTo>
                  <a:pt x="550288" y="386682"/>
                  <a:pt x="564389" y="366163"/>
                  <a:pt x="565655" y="330638"/>
                </a:cubicBezTo>
                <a:cubicBezTo>
                  <a:pt x="566287" y="318706"/>
                  <a:pt x="565745" y="303610"/>
                  <a:pt x="565745" y="303429"/>
                </a:cubicBezTo>
                <a:close/>
                <a:moveTo>
                  <a:pt x="444075" y="163047"/>
                </a:moveTo>
                <a:cubicBezTo>
                  <a:pt x="444075" y="149768"/>
                  <a:pt x="454840" y="139003"/>
                  <a:pt x="468120" y="139003"/>
                </a:cubicBezTo>
                <a:lnTo>
                  <a:pt x="468120" y="139003"/>
                </a:lnTo>
                <a:cubicBezTo>
                  <a:pt x="481399" y="139012"/>
                  <a:pt x="492157" y="149784"/>
                  <a:pt x="492148" y="163064"/>
                </a:cubicBezTo>
                <a:cubicBezTo>
                  <a:pt x="492144" y="169431"/>
                  <a:pt x="489613" y="175537"/>
                  <a:pt x="485114" y="180041"/>
                </a:cubicBezTo>
                <a:cubicBezTo>
                  <a:pt x="480613" y="184560"/>
                  <a:pt x="474497" y="187098"/>
                  <a:pt x="468120" y="187092"/>
                </a:cubicBezTo>
                <a:lnTo>
                  <a:pt x="468120" y="187092"/>
                </a:lnTo>
                <a:cubicBezTo>
                  <a:pt x="454840" y="187092"/>
                  <a:pt x="444075" y="176327"/>
                  <a:pt x="444075" y="163047"/>
                </a:cubicBezTo>
                <a:close/>
                <a:moveTo>
                  <a:pt x="350065" y="52857"/>
                </a:moveTo>
                <a:lnTo>
                  <a:pt x="350065" y="52857"/>
                </a:lnTo>
                <a:cubicBezTo>
                  <a:pt x="350015" y="39578"/>
                  <a:pt x="360740" y="28772"/>
                  <a:pt x="374019" y="28722"/>
                </a:cubicBezTo>
                <a:cubicBezTo>
                  <a:pt x="374049" y="28722"/>
                  <a:pt x="374080" y="28722"/>
                  <a:pt x="374110" y="28722"/>
                </a:cubicBezTo>
                <a:lnTo>
                  <a:pt x="374110" y="28722"/>
                </a:lnTo>
                <a:cubicBezTo>
                  <a:pt x="387414" y="27907"/>
                  <a:pt x="398861" y="38031"/>
                  <a:pt x="399676" y="51336"/>
                </a:cubicBezTo>
                <a:cubicBezTo>
                  <a:pt x="400491" y="64640"/>
                  <a:pt x="390367" y="76087"/>
                  <a:pt x="377063" y="76902"/>
                </a:cubicBezTo>
                <a:cubicBezTo>
                  <a:pt x="376080" y="76963"/>
                  <a:pt x="375093" y="76963"/>
                  <a:pt x="374110" y="76902"/>
                </a:cubicBezTo>
                <a:lnTo>
                  <a:pt x="374110" y="76902"/>
                </a:lnTo>
                <a:cubicBezTo>
                  <a:pt x="360830" y="76902"/>
                  <a:pt x="350065" y="66137"/>
                  <a:pt x="350065" y="52857"/>
                </a:cubicBezTo>
                <a:close/>
                <a:moveTo>
                  <a:pt x="281094" y="139183"/>
                </a:moveTo>
                <a:cubicBezTo>
                  <a:pt x="294374" y="139183"/>
                  <a:pt x="305139" y="149949"/>
                  <a:pt x="305138" y="163229"/>
                </a:cubicBezTo>
                <a:cubicBezTo>
                  <a:pt x="305138" y="176509"/>
                  <a:pt x="294372" y="187273"/>
                  <a:pt x="281093" y="187273"/>
                </a:cubicBezTo>
                <a:cubicBezTo>
                  <a:pt x="267814" y="187273"/>
                  <a:pt x="257049" y="176507"/>
                  <a:pt x="257049" y="163227"/>
                </a:cubicBezTo>
                <a:cubicBezTo>
                  <a:pt x="257049" y="163168"/>
                  <a:pt x="257049" y="163107"/>
                  <a:pt x="257050" y="163047"/>
                </a:cubicBezTo>
                <a:cubicBezTo>
                  <a:pt x="257149" y="149838"/>
                  <a:pt x="267885" y="139183"/>
                  <a:pt x="281094" y="139183"/>
                </a:cubicBezTo>
                <a:close/>
                <a:moveTo>
                  <a:pt x="187717" y="28722"/>
                </a:moveTo>
                <a:cubicBezTo>
                  <a:pt x="200997" y="28722"/>
                  <a:pt x="211762" y="39487"/>
                  <a:pt x="211762" y="52767"/>
                </a:cubicBezTo>
                <a:cubicBezTo>
                  <a:pt x="211762" y="66047"/>
                  <a:pt x="200997" y="76812"/>
                  <a:pt x="187717" y="76812"/>
                </a:cubicBezTo>
                <a:cubicBezTo>
                  <a:pt x="174438" y="76812"/>
                  <a:pt x="163673" y="66047"/>
                  <a:pt x="163673" y="52767"/>
                </a:cubicBezTo>
                <a:cubicBezTo>
                  <a:pt x="163722" y="39508"/>
                  <a:pt x="174458" y="28772"/>
                  <a:pt x="187717" y="28722"/>
                </a:cubicBezTo>
                <a:close/>
                <a:moveTo>
                  <a:pt x="69753" y="163047"/>
                </a:moveTo>
                <a:cubicBezTo>
                  <a:pt x="69753" y="149768"/>
                  <a:pt x="80519" y="139003"/>
                  <a:pt x="93798" y="139003"/>
                </a:cubicBezTo>
                <a:cubicBezTo>
                  <a:pt x="107078" y="139003"/>
                  <a:pt x="117843" y="149768"/>
                  <a:pt x="117843" y="163047"/>
                </a:cubicBezTo>
                <a:cubicBezTo>
                  <a:pt x="117843" y="176327"/>
                  <a:pt x="107078" y="187092"/>
                  <a:pt x="93798" y="187092"/>
                </a:cubicBezTo>
                <a:cubicBezTo>
                  <a:pt x="80519" y="187092"/>
                  <a:pt x="69753" y="176327"/>
                  <a:pt x="69753" y="163047"/>
                </a:cubicBezTo>
                <a:close/>
                <a:moveTo>
                  <a:pt x="160599" y="329282"/>
                </a:moveTo>
                <a:cubicBezTo>
                  <a:pt x="159876" y="345643"/>
                  <a:pt x="155537" y="356942"/>
                  <a:pt x="151560" y="358569"/>
                </a:cubicBezTo>
                <a:lnTo>
                  <a:pt x="151560" y="316717"/>
                </a:lnTo>
                <a:lnTo>
                  <a:pt x="123176" y="316717"/>
                </a:lnTo>
                <a:lnTo>
                  <a:pt x="123176" y="471200"/>
                </a:lnTo>
                <a:cubicBezTo>
                  <a:pt x="123176" y="476443"/>
                  <a:pt x="117210" y="478161"/>
                  <a:pt x="114137" y="478161"/>
                </a:cubicBezTo>
                <a:cubicBezTo>
                  <a:pt x="111063" y="478161"/>
                  <a:pt x="108623" y="476986"/>
                  <a:pt x="108623" y="471291"/>
                </a:cubicBezTo>
                <a:lnTo>
                  <a:pt x="108623" y="394546"/>
                </a:lnTo>
                <a:lnTo>
                  <a:pt x="80329" y="394546"/>
                </a:lnTo>
                <a:lnTo>
                  <a:pt x="80329" y="471291"/>
                </a:lnTo>
                <a:cubicBezTo>
                  <a:pt x="80329" y="476986"/>
                  <a:pt x="78250" y="478161"/>
                  <a:pt x="74906" y="478161"/>
                </a:cubicBezTo>
                <a:cubicBezTo>
                  <a:pt x="71561" y="478161"/>
                  <a:pt x="65866" y="476443"/>
                  <a:pt x="65866" y="471200"/>
                </a:cubicBezTo>
                <a:lnTo>
                  <a:pt x="65866" y="316717"/>
                </a:lnTo>
                <a:lnTo>
                  <a:pt x="37573" y="316717"/>
                </a:lnTo>
                <a:lnTo>
                  <a:pt x="37573" y="358931"/>
                </a:lnTo>
                <a:cubicBezTo>
                  <a:pt x="33686" y="357123"/>
                  <a:pt x="29528" y="345914"/>
                  <a:pt x="28534" y="329643"/>
                </a:cubicBezTo>
                <a:cubicBezTo>
                  <a:pt x="27991" y="318887"/>
                  <a:pt x="28534" y="304424"/>
                  <a:pt x="28534" y="303791"/>
                </a:cubicBezTo>
                <a:cubicBezTo>
                  <a:pt x="28534" y="268989"/>
                  <a:pt x="56917" y="242775"/>
                  <a:pt x="94431" y="242775"/>
                </a:cubicBezTo>
                <a:lnTo>
                  <a:pt x="94431" y="215657"/>
                </a:lnTo>
                <a:lnTo>
                  <a:pt x="94431" y="215657"/>
                </a:lnTo>
                <a:lnTo>
                  <a:pt x="94431" y="242775"/>
                </a:lnTo>
                <a:cubicBezTo>
                  <a:pt x="132035" y="242775"/>
                  <a:pt x="160328" y="268989"/>
                  <a:pt x="160328" y="304333"/>
                </a:cubicBezTo>
                <a:cubicBezTo>
                  <a:pt x="160599" y="304152"/>
                  <a:pt x="161142" y="318525"/>
                  <a:pt x="160599" y="329282"/>
                </a:cubicBezTo>
                <a:close/>
                <a:moveTo>
                  <a:pt x="188802" y="298638"/>
                </a:moveTo>
                <a:cubicBezTo>
                  <a:pt x="186270" y="253487"/>
                  <a:pt x="150327" y="217390"/>
                  <a:pt x="105188" y="214662"/>
                </a:cubicBezTo>
                <a:cubicBezTo>
                  <a:pt x="129327" y="209265"/>
                  <a:pt x="146445" y="187782"/>
                  <a:pt x="146317" y="163047"/>
                </a:cubicBezTo>
                <a:cubicBezTo>
                  <a:pt x="146251" y="156857"/>
                  <a:pt x="145057" y="150730"/>
                  <a:pt x="142792" y="144969"/>
                </a:cubicBezTo>
                <a:cubicBezTo>
                  <a:pt x="152464" y="133037"/>
                  <a:pt x="172079" y="130325"/>
                  <a:pt x="187989" y="130325"/>
                </a:cubicBezTo>
                <a:cubicBezTo>
                  <a:pt x="203898" y="130325"/>
                  <a:pt x="222700" y="132946"/>
                  <a:pt x="232553" y="144426"/>
                </a:cubicBezTo>
                <a:cubicBezTo>
                  <a:pt x="230156" y="150348"/>
                  <a:pt x="228868" y="156660"/>
                  <a:pt x="228756" y="163047"/>
                </a:cubicBezTo>
                <a:cubicBezTo>
                  <a:pt x="228770" y="188049"/>
                  <a:pt x="246380" y="209589"/>
                  <a:pt x="270880" y="214572"/>
                </a:cubicBezTo>
                <a:cubicBezTo>
                  <a:pt x="226237" y="217889"/>
                  <a:pt x="191049" y="253929"/>
                  <a:pt x="188802" y="298638"/>
                </a:cubicBezTo>
                <a:close/>
                <a:moveTo>
                  <a:pt x="348980" y="329282"/>
                </a:moveTo>
                <a:cubicBezTo>
                  <a:pt x="348167" y="345643"/>
                  <a:pt x="343828" y="356942"/>
                  <a:pt x="339941" y="358569"/>
                </a:cubicBezTo>
                <a:lnTo>
                  <a:pt x="339941" y="316717"/>
                </a:lnTo>
                <a:lnTo>
                  <a:pt x="311467" y="316717"/>
                </a:lnTo>
                <a:lnTo>
                  <a:pt x="311467" y="471200"/>
                </a:lnTo>
                <a:cubicBezTo>
                  <a:pt x="311467" y="476443"/>
                  <a:pt x="305501" y="478161"/>
                  <a:pt x="302427" y="478161"/>
                </a:cubicBezTo>
                <a:cubicBezTo>
                  <a:pt x="299354" y="478161"/>
                  <a:pt x="296913" y="476986"/>
                  <a:pt x="296913" y="471291"/>
                </a:cubicBezTo>
                <a:lnTo>
                  <a:pt x="296913" y="394546"/>
                </a:lnTo>
                <a:lnTo>
                  <a:pt x="268710" y="394546"/>
                </a:lnTo>
                <a:lnTo>
                  <a:pt x="268710" y="471291"/>
                </a:lnTo>
                <a:cubicBezTo>
                  <a:pt x="268710" y="476986"/>
                  <a:pt x="266631" y="478161"/>
                  <a:pt x="263196" y="478161"/>
                </a:cubicBezTo>
                <a:cubicBezTo>
                  <a:pt x="259761" y="478161"/>
                  <a:pt x="254157" y="476443"/>
                  <a:pt x="254157" y="471200"/>
                </a:cubicBezTo>
                <a:lnTo>
                  <a:pt x="254157" y="316717"/>
                </a:lnTo>
                <a:lnTo>
                  <a:pt x="225954" y="316717"/>
                </a:lnTo>
                <a:lnTo>
                  <a:pt x="225954" y="358931"/>
                </a:lnTo>
                <a:cubicBezTo>
                  <a:pt x="222067" y="357123"/>
                  <a:pt x="217819" y="345914"/>
                  <a:pt x="216915" y="329643"/>
                </a:cubicBezTo>
                <a:cubicBezTo>
                  <a:pt x="216463" y="318887"/>
                  <a:pt x="216915" y="304514"/>
                  <a:pt x="216915" y="303791"/>
                </a:cubicBezTo>
                <a:cubicBezTo>
                  <a:pt x="216915" y="268989"/>
                  <a:pt x="245208" y="242775"/>
                  <a:pt x="282812" y="242775"/>
                </a:cubicBezTo>
                <a:lnTo>
                  <a:pt x="282812" y="215657"/>
                </a:lnTo>
                <a:lnTo>
                  <a:pt x="282812" y="215657"/>
                </a:lnTo>
                <a:lnTo>
                  <a:pt x="282812" y="242775"/>
                </a:lnTo>
                <a:cubicBezTo>
                  <a:pt x="320416" y="242775"/>
                  <a:pt x="348709" y="268989"/>
                  <a:pt x="348709" y="304333"/>
                </a:cubicBezTo>
                <a:cubicBezTo>
                  <a:pt x="348980" y="304152"/>
                  <a:pt x="349432" y="318525"/>
                  <a:pt x="348980" y="329282"/>
                </a:cubicBezTo>
                <a:close/>
                <a:moveTo>
                  <a:pt x="377183" y="298638"/>
                </a:moveTo>
                <a:cubicBezTo>
                  <a:pt x="374580" y="253228"/>
                  <a:pt x="338264" y="217030"/>
                  <a:pt x="292846" y="214572"/>
                </a:cubicBezTo>
                <a:cubicBezTo>
                  <a:pt x="321038" y="208187"/>
                  <a:pt x="338716" y="180158"/>
                  <a:pt x="332332" y="151967"/>
                </a:cubicBezTo>
                <a:cubicBezTo>
                  <a:pt x="331729" y="149304"/>
                  <a:pt x="330918" y="146692"/>
                  <a:pt x="329907" y="144155"/>
                </a:cubicBezTo>
                <a:cubicBezTo>
                  <a:pt x="340393" y="132133"/>
                  <a:pt x="361635" y="130144"/>
                  <a:pt x="374200" y="130144"/>
                </a:cubicBezTo>
                <a:lnTo>
                  <a:pt x="374200" y="130144"/>
                </a:lnTo>
                <a:cubicBezTo>
                  <a:pt x="386855" y="130144"/>
                  <a:pt x="408821" y="132223"/>
                  <a:pt x="419397" y="144788"/>
                </a:cubicBezTo>
                <a:cubicBezTo>
                  <a:pt x="417058" y="150601"/>
                  <a:pt x="415772" y="156784"/>
                  <a:pt x="415601" y="163047"/>
                </a:cubicBezTo>
                <a:cubicBezTo>
                  <a:pt x="415530" y="188297"/>
                  <a:pt x="433527" y="209985"/>
                  <a:pt x="458357" y="214572"/>
                </a:cubicBezTo>
                <a:cubicBezTo>
                  <a:pt x="414068" y="218320"/>
                  <a:pt x="379379" y="254246"/>
                  <a:pt x="377183" y="298638"/>
                </a:cubicBezTo>
                <a:close/>
                <a:moveTo>
                  <a:pt x="537271" y="329463"/>
                </a:moveTo>
                <a:cubicBezTo>
                  <a:pt x="536457" y="345824"/>
                  <a:pt x="532209" y="357123"/>
                  <a:pt x="528232" y="358750"/>
                </a:cubicBezTo>
                <a:lnTo>
                  <a:pt x="528232" y="316717"/>
                </a:lnTo>
                <a:lnTo>
                  <a:pt x="499938" y="316717"/>
                </a:lnTo>
                <a:lnTo>
                  <a:pt x="499938" y="471200"/>
                </a:lnTo>
                <a:cubicBezTo>
                  <a:pt x="499938" y="476443"/>
                  <a:pt x="493972" y="478161"/>
                  <a:pt x="490899" y="478161"/>
                </a:cubicBezTo>
                <a:cubicBezTo>
                  <a:pt x="487825" y="478161"/>
                  <a:pt x="485385" y="476986"/>
                  <a:pt x="485385" y="471291"/>
                </a:cubicBezTo>
                <a:lnTo>
                  <a:pt x="485385" y="394546"/>
                </a:lnTo>
                <a:lnTo>
                  <a:pt x="457001" y="394546"/>
                </a:lnTo>
                <a:lnTo>
                  <a:pt x="457001" y="471291"/>
                </a:lnTo>
                <a:cubicBezTo>
                  <a:pt x="457001" y="476986"/>
                  <a:pt x="454922" y="478161"/>
                  <a:pt x="451577" y="478161"/>
                </a:cubicBezTo>
                <a:cubicBezTo>
                  <a:pt x="448233" y="478161"/>
                  <a:pt x="442538" y="476443"/>
                  <a:pt x="442538" y="471200"/>
                </a:cubicBezTo>
                <a:lnTo>
                  <a:pt x="442538" y="316717"/>
                </a:lnTo>
                <a:lnTo>
                  <a:pt x="414245" y="316717"/>
                </a:lnTo>
                <a:lnTo>
                  <a:pt x="414245" y="358931"/>
                </a:lnTo>
                <a:cubicBezTo>
                  <a:pt x="410358" y="357123"/>
                  <a:pt x="406109" y="345914"/>
                  <a:pt x="405205" y="329643"/>
                </a:cubicBezTo>
                <a:cubicBezTo>
                  <a:pt x="404663" y="318887"/>
                  <a:pt x="405205" y="304514"/>
                  <a:pt x="405205" y="303791"/>
                </a:cubicBezTo>
                <a:cubicBezTo>
                  <a:pt x="405205" y="268989"/>
                  <a:pt x="433499" y="242775"/>
                  <a:pt x="471103" y="242775"/>
                </a:cubicBezTo>
                <a:lnTo>
                  <a:pt x="471103" y="215657"/>
                </a:lnTo>
                <a:lnTo>
                  <a:pt x="471103" y="215657"/>
                </a:lnTo>
                <a:lnTo>
                  <a:pt x="471103" y="242775"/>
                </a:lnTo>
                <a:cubicBezTo>
                  <a:pt x="508616" y="242775"/>
                  <a:pt x="537000" y="268989"/>
                  <a:pt x="537000" y="304333"/>
                </a:cubicBezTo>
                <a:cubicBezTo>
                  <a:pt x="537271" y="304062"/>
                  <a:pt x="537813" y="318525"/>
                  <a:pt x="537271" y="329282"/>
                </a:cubicBezTo>
                <a:close/>
              </a:path>
            </a:pathLst>
          </a:cu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  <a:ln w="892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1165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Gainwell MAIN">
  <a:themeElements>
    <a:clrScheme name="Custom 2">
      <a:dk1>
        <a:srgbClr val="2B3A44"/>
      </a:dk1>
      <a:lt1>
        <a:srgbClr val="FFFFFF"/>
      </a:lt1>
      <a:dk2>
        <a:srgbClr val="5A6978"/>
      </a:dk2>
      <a:lt2>
        <a:srgbClr val="EBEDF5"/>
      </a:lt2>
      <a:accent1>
        <a:srgbClr val="00EEAE"/>
      </a:accent1>
      <a:accent2>
        <a:srgbClr val="E5AB4F"/>
      </a:accent2>
      <a:accent3>
        <a:srgbClr val="009681"/>
      </a:accent3>
      <a:accent4>
        <a:srgbClr val="55206E"/>
      </a:accent4>
      <a:accent5>
        <a:srgbClr val="8E99A8"/>
      </a:accent5>
      <a:accent6>
        <a:srgbClr val="1931E3"/>
      </a:accent6>
      <a:hlink>
        <a:srgbClr val="55206E"/>
      </a:hlink>
      <a:folHlink>
        <a:srgbClr val="55206E"/>
      </a:folHlink>
    </a:clrScheme>
    <a:fontScheme name="Gainwel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inwell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8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dk1"/>
        </a:fontRef>
      </a:style>
    </a:spDef>
    <a:lnDef>
      <a:spPr>
        <a:ln w="28575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dk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100000"/>
          </a:lnSpc>
          <a:spcBef>
            <a:spcPts val="1200"/>
          </a:spcBef>
          <a:buSzPct val="100000"/>
          <a:buFont typeface="Arial"/>
          <a:buChar char="•"/>
          <a:defRPr sz="1800"/>
        </a:defPPr>
      </a:lstStyle>
    </a:txDef>
  </a:objectDefaults>
  <a:extraClrSchemeLst/>
  <a:custClrLst>
    <a:custClr name="White">
      <a:srgbClr val="FFFFFF"/>
    </a:custClr>
    <a:custClr name="Vibrant Green">
      <a:srgbClr val="00EEAE"/>
    </a:custClr>
    <a:custClr name="Soft Black">
      <a:srgbClr val="2B3A44"/>
    </a:custClr>
    <a:custClr name="Gray 1">
      <a:srgbClr val="EBEDF5"/>
    </a:custClr>
    <a:custClr name="Gray 2">
      <a:srgbClr val="C2C6D2"/>
    </a:custClr>
    <a:custClr name="Gray 3">
      <a:srgbClr val="8E99A8"/>
    </a:custClr>
    <a:custClr name="Gray 4">
      <a:srgbClr val="5A6978"/>
    </a:custClr>
    <a:custClr name="Dark Green">
      <a:srgbClr val="009681"/>
    </a:custClr>
    <a:custClr name="Purple">
      <a:srgbClr val="55206E"/>
    </a:custClr>
    <a:custClr name="Blue">
      <a:srgbClr val="1931E3"/>
    </a:custClr>
  </a:custClrLst>
  <a:extLst>
    <a:ext uri="{05A4C25C-085E-4340-85A3-A5531E510DB2}">
      <thm15:themeFamily xmlns:thm15="http://schemas.microsoft.com/office/thememl/2012/main" name="GW_2024_PPT_Template" id="{0CC06EA1-9FD4-564B-B14E-855B84013718}" vid="{3EFB43AD-B352-B340-8760-E4BED0EDAE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c35869-6495-4b3a-952e-bc5e37f13032}" enabled="1" method="Standard" siteId="{c663f89c-ef9b-418f-bd3d-41e46c0ce0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13143</TotalTime>
  <Words>414</Words>
  <Application>Microsoft Office PowerPoint</Application>
  <PresentationFormat>Widescreen</PresentationFormat>
  <Paragraphs>72</Paragraphs>
  <Slides>10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Courier New</vt:lpstr>
      <vt:lpstr>Gainwell MAIN</vt:lpstr>
      <vt:lpstr>think-cell Slide</vt:lpstr>
      <vt:lpstr>Partnering for Impact</vt:lpstr>
      <vt:lpstr>Agenda </vt:lpstr>
      <vt:lpstr>Where Are We?</vt:lpstr>
      <vt:lpstr>Project Life Cycle Update</vt:lpstr>
      <vt:lpstr>What Is  Next?</vt:lpstr>
      <vt:lpstr>The Build Phase turns approved designs into a working solution through configuration, development, interfaces, conversions, and reports.</vt:lpstr>
      <vt:lpstr>Build Readiness Checkpoint</vt:lpstr>
      <vt:lpstr>What Is  Needed?</vt:lpstr>
      <vt:lpstr>Keep Build Moving Towards SIT As Build progresses, timely partnership helps reduce rework, clear blockers, and support readiness for formal testing.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Reagan, Huston</dc:creator>
  <cp:lastModifiedBy>Heriford, Katherine</cp:lastModifiedBy>
  <cp:revision>55</cp:revision>
  <dcterms:created xsi:type="dcterms:W3CDTF">2025-09-25T17:46:56Z</dcterms:created>
  <dcterms:modified xsi:type="dcterms:W3CDTF">2026-07-02T14:56:10Z</dcterms:modified>
</cp:coreProperties>
</file>